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7" r:id="rId2"/>
    <p:sldId id="302" r:id="rId3"/>
    <p:sldId id="313" r:id="rId4"/>
    <p:sldId id="317" r:id="rId5"/>
    <p:sldId id="318" r:id="rId6"/>
    <p:sldId id="320" r:id="rId7"/>
    <p:sldId id="321" r:id="rId8"/>
    <p:sldId id="322" r:id="rId9"/>
    <p:sldId id="323" r:id="rId10"/>
    <p:sldId id="324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26" r:id="rId21"/>
    <p:sldId id="338" r:id="rId22"/>
    <p:sldId id="339" r:id="rId23"/>
    <p:sldId id="340" r:id="rId24"/>
    <p:sldId id="341" r:id="rId25"/>
    <p:sldId id="343" r:id="rId26"/>
    <p:sldId id="342" r:id="rId27"/>
    <p:sldId id="344" r:id="rId28"/>
    <p:sldId id="292" r:id="rId29"/>
  </p:sldIdLst>
  <p:sldSz cx="9144000" cy="5143500" type="screen16x9"/>
  <p:notesSz cx="9144000" cy="6858000"/>
  <p:embeddedFontLst>
    <p:embeddedFont>
      <p:font typeface="微软雅黑" pitchFamily="34" charset="-122"/>
      <p:regular r:id="rId31"/>
      <p:bold r:id="rId32"/>
    </p:embeddedFont>
    <p:embeddedFont>
      <p:font typeface="隶书" pitchFamily="49" charset="-122"/>
      <p:regular r:id="rId33"/>
    </p:embeddedFon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Tahoma" pitchFamily="34" charset="0"/>
      <p:regular r:id="rId38"/>
      <p:bold r:id="rId39"/>
    </p:embeddedFont>
    <p:embeddedFont>
      <p:font typeface="华文行楷" pitchFamily="2" charset="-122"/>
      <p:regular r:id="rId40"/>
    </p:embeddedFont>
    <p:embeddedFont>
      <p:font typeface="张海山锐线体简" charset="-122"/>
      <p:regular r:id="rId41"/>
    </p:embeddedFont>
    <p:embeddedFont>
      <p:font typeface="Helvetica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EDB"/>
    <a:srgbClr val="FFFF99"/>
    <a:srgbClr val="FFCCCC"/>
    <a:srgbClr val="009EFF"/>
    <a:srgbClr val="2FB0FF"/>
    <a:srgbClr val="FFCC66"/>
    <a:srgbClr val="CC6600"/>
    <a:srgbClr val="FFCC03"/>
    <a:srgbClr val="56575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500" autoAdjust="0"/>
    <p:restoredTop sz="97264" autoAdjust="0"/>
  </p:normalViewPr>
  <p:slideViewPr>
    <p:cSldViewPr showGuides="1">
      <p:cViewPr>
        <p:scale>
          <a:sx n="100" d="100"/>
          <a:sy n="100" d="100"/>
        </p:scale>
        <p:origin x="-642" y="24"/>
      </p:cViewPr>
      <p:guideLst>
        <p:guide orient="horz" pos="660"/>
        <p:guide orient="horz" pos="3012"/>
        <p:guide orient="horz" pos="4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906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FCD4D4-6730-424D-80D8-4EACDD277D28}" type="doc">
      <dgm:prSet loTypeId="urn:microsoft.com/office/officeart/2005/8/layout/radial4" loCatId="relationship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9241ACD9-5CFC-4F02-ADE4-A6E1F8CF87D9}">
      <dgm:prSet phldrT="[文本]" custT="1"/>
      <dgm:spPr>
        <a:solidFill>
          <a:srgbClr val="FFFF00"/>
        </a:solidFill>
      </dgm:spPr>
      <dgm:t>
        <a:bodyPr/>
        <a:lstStyle/>
        <a:p>
          <a:r>
            <a:rPr lang="zh-CN" altLang="en-US" sz="32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四项原则</a:t>
          </a:r>
          <a:endParaRPr lang="zh-CN" altLang="en-US" sz="3200" b="1" dirty="0">
            <a:solidFill>
              <a:srgbClr val="0070C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A4FEC9B-9A4A-4192-AF17-CF8384A99473}" type="parTrans" cxnId="{EA848988-8BF7-4A4F-8B6A-054D550AA62C}">
      <dgm:prSet/>
      <dgm:spPr/>
      <dgm:t>
        <a:bodyPr/>
        <a:lstStyle/>
        <a:p>
          <a:endParaRPr lang="zh-CN" altLang="en-US" sz="2800">
            <a:solidFill>
              <a:srgbClr val="FFC000"/>
            </a:solidFill>
            <a:latin typeface="隶书" pitchFamily="49" charset="-122"/>
            <a:ea typeface="隶书" pitchFamily="49" charset="-122"/>
          </a:endParaRPr>
        </a:p>
      </dgm:t>
    </dgm:pt>
    <dgm:pt modelId="{F28FFFF2-F1AD-4E14-8867-8FD6E961EF3B}" type="sibTrans" cxnId="{EA848988-8BF7-4A4F-8B6A-054D550AA62C}">
      <dgm:prSet/>
      <dgm:spPr/>
      <dgm:t>
        <a:bodyPr/>
        <a:lstStyle/>
        <a:p>
          <a:endParaRPr lang="zh-CN" altLang="en-US" sz="2800">
            <a:solidFill>
              <a:srgbClr val="FFC000"/>
            </a:solidFill>
            <a:latin typeface="隶书" pitchFamily="49" charset="-122"/>
            <a:ea typeface="隶书" pitchFamily="49" charset="-122"/>
          </a:endParaRPr>
        </a:p>
      </dgm:t>
    </dgm:pt>
    <dgm:pt modelId="{80E9631C-00E9-4978-927C-CE86DDB53D3A}">
      <dgm:prSet phldrT="[文本]" custT="1"/>
      <dgm:spPr>
        <a:solidFill>
          <a:srgbClr val="00B0F0"/>
        </a:solidFill>
      </dgm:spPr>
      <dgm:t>
        <a:bodyPr/>
        <a:lstStyle/>
        <a:p>
          <a:r>
            <a:rPr lang="zh-CN" altLang="en-US" sz="18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成长性行业</a:t>
          </a:r>
          <a:endParaRPr lang="zh-CN" altLang="en-US" sz="18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854D25-0685-4085-BC09-960DDA84A004}" type="parTrans" cxnId="{2C432E67-AAFC-4E3D-AC30-FCDBC0DB8574}">
      <dgm:prSet/>
      <dgm:spPr>
        <a:solidFill>
          <a:srgbClr val="00B0F0"/>
        </a:solidFill>
      </dgm:spPr>
      <dgm:t>
        <a:bodyPr/>
        <a:lstStyle/>
        <a:p>
          <a:endParaRPr lang="zh-CN" altLang="en-US" sz="2800">
            <a:solidFill>
              <a:srgbClr val="FFC000"/>
            </a:solidFill>
            <a:latin typeface="隶书" pitchFamily="49" charset="-122"/>
            <a:ea typeface="隶书" pitchFamily="49" charset="-122"/>
          </a:endParaRPr>
        </a:p>
      </dgm:t>
    </dgm:pt>
    <dgm:pt modelId="{B2E4F977-A904-4D2F-A0B5-ED1FF2DBC298}" type="sibTrans" cxnId="{2C432E67-AAFC-4E3D-AC30-FCDBC0DB8574}">
      <dgm:prSet/>
      <dgm:spPr/>
      <dgm:t>
        <a:bodyPr/>
        <a:lstStyle/>
        <a:p>
          <a:endParaRPr lang="zh-CN" altLang="en-US" sz="2800">
            <a:solidFill>
              <a:srgbClr val="FFC000"/>
            </a:solidFill>
            <a:latin typeface="隶书" pitchFamily="49" charset="-122"/>
            <a:ea typeface="隶书" pitchFamily="49" charset="-122"/>
          </a:endParaRPr>
        </a:p>
      </dgm:t>
    </dgm:pt>
    <dgm:pt modelId="{DADF9EF9-45ED-428D-B6B1-4264DE9461C5}">
      <dgm:prSet phldrT="[文本]"/>
      <dgm:spPr>
        <a:solidFill>
          <a:srgbClr val="00B0F0"/>
        </a:solidFill>
      </dgm:spPr>
      <dgm:t>
        <a:bodyPr/>
        <a:lstStyle/>
        <a:p>
          <a:r>
            <a: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行业领头羊</a:t>
          </a:r>
          <a:endParaRPr lang="zh-CN" altLang="en-US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ECD4BE2-C1B1-48C5-B1EE-7C525246BB3E}" type="parTrans" cxnId="{14037320-6AB9-4DB4-9D7A-47C6F1A62C32}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F7EFD506-16BA-4BF7-AED7-907614044E86}" type="sibTrans" cxnId="{14037320-6AB9-4DB4-9D7A-47C6F1A62C32}">
      <dgm:prSet/>
      <dgm:spPr/>
      <dgm:t>
        <a:bodyPr/>
        <a:lstStyle/>
        <a:p>
          <a:endParaRPr lang="zh-CN" altLang="en-US"/>
        </a:p>
      </dgm:t>
    </dgm:pt>
    <dgm:pt modelId="{33DB18C7-46A9-4198-B5A0-B970F780D0C2}">
      <dgm:prSet phldrT="[文本]"/>
      <dgm:spPr>
        <a:solidFill>
          <a:srgbClr val="00B0F0"/>
        </a:solidFill>
      </dgm:spPr>
      <dgm:t>
        <a:bodyPr/>
        <a:lstStyle/>
        <a:p>
          <a:r>
            <a: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卓越领导人</a:t>
          </a:r>
          <a:endParaRPr lang="zh-CN" altLang="en-US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68928C-90CF-4937-9A7D-4ED55490B5C9}" type="parTrans" cxnId="{45653FDA-57DC-4553-A198-C501862B289A}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94B700BD-7653-4C11-8B74-EBEE67E4D6E8}" type="sibTrans" cxnId="{45653FDA-57DC-4553-A198-C501862B289A}">
      <dgm:prSet/>
      <dgm:spPr/>
      <dgm:t>
        <a:bodyPr/>
        <a:lstStyle/>
        <a:p>
          <a:endParaRPr lang="zh-CN" altLang="en-US"/>
        </a:p>
      </dgm:t>
    </dgm:pt>
    <dgm:pt modelId="{F8E7B067-9E08-4457-8C80-B0A8DDFCB295}">
      <dgm:prSet phldrT="[文本]"/>
      <dgm:spPr>
        <a:solidFill>
          <a:srgbClr val="00B0F0"/>
        </a:solidFill>
      </dgm:spPr>
      <dgm:t>
        <a:bodyPr/>
        <a:lstStyle/>
        <a:p>
          <a:r>
            <a:rPr lang="zh-CN" altLang="en-US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系统人才观</a:t>
          </a:r>
          <a:endParaRPr lang="zh-CN" altLang="en-US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266FC09-71E4-49BB-9F50-9EEC7CE1A497}" type="parTrans" cxnId="{5F489311-6B3B-4A65-9FFA-3E9F633751C4}">
      <dgm:prSet/>
      <dgm:spPr>
        <a:solidFill>
          <a:srgbClr val="00B0F0"/>
        </a:solidFill>
      </dgm:spPr>
      <dgm:t>
        <a:bodyPr/>
        <a:lstStyle/>
        <a:p>
          <a:endParaRPr lang="zh-CN" altLang="en-US"/>
        </a:p>
      </dgm:t>
    </dgm:pt>
    <dgm:pt modelId="{EE97722C-A9A4-4C6C-9D53-89A17E2DB08E}" type="sibTrans" cxnId="{5F489311-6B3B-4A65-9FFA-3E9F633751C4}">
      <dgm:prSet/>
      <dgm:spPr/>
      <dgm:t>
        <a:bodyPr/>
        <a:lstStyle/>
        <a:p>
          <a:endParaRPr lang="zh-CN" altLang="en-US"/>
        </a:p>
      </dgm:t>
    </dgm:pt>
    <dgm:pt modelId="{5436FF5E-A4A1-400A-9124-6FB35646343E}" type="pres">
      <dgm:prSet presAssocID="{FCFCD4D4-6730-424D-80D8-4EACDD277D2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A0EF0EB-9C32-4DB1-AE77-E68C82B9D1B3}" type="pres">
      <dgm:prSet presAssocID="{9241ACD9-5CFC-4F02-ADE4-A6E1F8CF87D9}" presName="centerShape" presStyleLbl="node0" presStyleIdx="0" presStyleCnt="1" custScaleX="121040" custScaleY="121881" custLinFactNeighborX="913" custLinFactNeighborY="31"/>
      <dgm:spPr/>
      <dgm:t>
        <a:bodyPr/>
        <a:lstStyle/>
        <a:p>
          <a:endParaRPr lang="zh-CN" altLang="en-US"/>
        </a:p>
      </dgm:t>
    </dgm:pt>
    <dgm:pt modelId="{51A27165-7925-4922-94E8-3DEA4EB55B4F}" type="pres">
      <dgm:prSet presAssocID="{61854D25-0685-4085-BC09-960DDA84A004}" presName="parTrans" presStyleLbl="bgSibTrans2D1" presStyleIdx="0" presStyleCnt="4" custLinFactNeighborX="9249" custLinFactNeighborY="-388"/>
      <dgm:spPr/>
      <dgm:t>
        <a:bodyPr/>
        <a:lstStyle/>
        <a:p>
          <a:endParaRPr lang="zh-CN" altLang="en-US"/>
        </a:p>
      </dgm:t>
    </dgm:pt>
    <dgm:pt modelId="{EF89E253-0FD3-4C70-AA8C-644656FE4AD7}" type="pres">
      <dgm:prSet presAssocID="{80E9631C-00E9-4978-927C-CE86DDB53D3A}" presName="node" presStyleLbl="node1" presStyleIdx="0" presStyleCnt="4" custRadScaleRad="109064" custRadScaleInc="-1638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345A1C-FCE7-499C-A265-4B7BBD45168A}" type="pres">
      <dgm:prSet presAssocID="{EECD4BE2-C1B1-48C5-B1EE-7C525246BB3E}" presName="parTrans" presStyleLbl="bgSibTrans2D1" presStyleIdx="1" presStyleCnt="4" custLinFactNeighborX="-8775" custLinFactNeighborY="29833"/>
      <dgm:spPr/>
      <dgm:t>
        <a:bodyPr/>
        <a:lstStyle/>
        <a:p>
          <a:endParaRPr lang="zh-CN" altLang="en-US"/>
        </a:p>
      </dgm:t>
    </dgm:pt>
    <dgm:pt modelId="{EF26BB22-CFF4-480F-A9AB-9FE932AEF040}" type="pres">
      <dgm:prSet presAssocID="{DADF9EF9-45ED-428D-B6B1-4264DE9461C5}" presName="node" presStyleLbl="node1" presStyleIdx="1" presStyleCnt="4" custRadScaleRad="100507" custRadScaleInc="-45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B10E0C-DE5F-4FE1-A16F-5BA192A24F1F}" type="pres">
      <dgm:prSet presAssocID="{5468928C-90CF-4937-9A7D-4ED55490B5C9}" presName="parTrans" presStyleLbl="bgSibTrans2D1" presStyleIdx="2" presStyleCnt="4" custLinFactNeighborX="8583" custLinFactNeighborY="39649"/>
      <dgm:spPr/>
      <dgm:t>
        <a:bodyPr/>
        <a:lstStyle/>
        <a:p>
          <a:endParaRPr lang="zh-CN" altLang="en-US"/>
        </a:p>
      </dgm:t>
    </dgm:pt>
    <dgm:pt modelId="{00BC14DC-2CB9-4AE7-B7FE-E5A65DA97A47}" type="pres">
      <dgm:prSet presAssocID="{33DB18C7-46A9-4198-B5A0-B970F780D0C2}" presName="node" presStyleLbl="node1" presStyleIdx="2" presStyleCnt="4" custRadScaleRad="109707" custRadScaleInc="229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52671F-D774-4FE1-8089-290ABA84656A}" type="pres">
      <dgm:prSet presAssocID="{D266FC09-71E4-49BB-9F50-9EEC7CE1A497}" presName="parTrans" presStyleLbl="bgSibTrans2D1" presStyleIdx="3" presStyleCnt="4" custLinFactNeighborX="-5191" custLinFactNeighborY="551"/>
      <dgm:spPr/>
      <dgm:t>
        <a:bodyPr/>
        <a:lstStyle/>
        <a:p>
          <a:endParaRPr lang="zh-CN" altLang="en-US"/>
        </a:p>
      </dgm:t>
    </dgm:pt>
    <dgm:pt modelId="{9D224D71-4904-46D0-A188-FC0EE402C5E1}" type="pres">
      <dgm:prSet presAssocID="{F8E7B067-9E08-4457-8C80-B0A8DDFCB295}" presName="node" presStyleLbl="node1" presStyleIdx="3" presStyleCnt="4" custRadScaleRad="117010" custRadScaleInc="209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A848988-8BF7-4A4F-8B6A-054D550AA62C}" srcId="{FCFCD4D4-6730-424D-80D8-4EACDD277D28}" destId="{9241ACD9-5CFC-4F02-ADE4-A6E1F8CF87D9}" srcOrd="0" destOrd="0" parTransId="{5A4FEC9B-9A4A-4192-AF17-CF8384A99473}" sibTransId="{F28FFFF2-F1AD-4E14-8867-8FD6E961EF3B}"/>
    <dgm:cxn modelId="{A1A2AC08-E48C-4965-8F1E-ECE202E453AA}" type="presOf" srcId="{D266FC09-71E4-49BB-9F50-9EEC7CE1A497}" destId="{3B52671F-D774-4FE1-8089-290ABA84656A}" srcOrd="0" destOrd="0" presId="urn:microsoft.com/office/officeart/2005/8/layout/radial4"/>
    <dgm:cxn modelId="{073A22E6-A8C7-43DC-9F41-A26F6CC77902}" type="presOf" srcId="{FCFCD4D4-6730-424D-80D8-4EACDD277D28}" destId="{5436FF5E-A4A1-400A-9124-6FB35646343E}" srcOrd="0" destOrd="0" presId="urn:microsoft.com/office/officeart/2005/8/layout/radial4"/>
    <dgm:cxn modelId="{638FF5F5-5717-467C-BFB5-A6173C0FBC37}" type="presOf" srcId="{DADF9EF9-45ED-428D-B6B1-4264DE9461C5}" destId="{EF26BB22-CFF4-480F-A9AB-9FE932AEF040}" srcOrd="0" destOrd="0" presId="urn:microsoft.com/office/officeart/2005/8/layout/radial4"/>
    <dgm:cxn modelId="{D4D63140-54A1-47E9-87AB-E4F05D8066F5}" type="presOf" srcId="{5468928C-90CF-4937-9A7D-4ED55490B5C9}" destId="{53B10E0C-DE5F-4FE1-A16F-5BA192A24F1F}" srcOrd="0" destOrd="0" presId="urn:microsoft.com/office/officeart/2005/8/layout/radial4"/>
    <dgm:cxn modelId="{1D3611FC-9422-4C4B-A13F-D090320FC078}" type="presOf" srcId="{61854D25-0685-4085-BC09-960DDA84A004}" destId="{51A27165-7925-4922-94E8-3DEA4EB55B4F}" srcOrd="0" destOrd="0" presId="urn:microsoft.com/office/officeart/2005/8/layout/radial4"/>
    <dgm:cxn modelId="{2C432E67-AAFC-4E3D-AC30-FCDBC0DB8574}" srcId="{9241ACD9-5CFC-4F02-ADE4-A6E1F8CF87D9}" destId="{80E9631C-00E9-4978-927C-CE86DDB53D3A}" srcOrd="0" destOrd="0" parTransId="{61854D25-0685-4085-BC09-960DDA84A004}" sibTransId="{B2E4F977-A904-4D2F-A0B5-ED1FF2DBC298}"/>
    <dgm:cxn modelId="{F6C8D1E7-086B-41D6-A84A-583272FB3723}" type="presOf" srcId="{9241ACD9-5CFC-4F02-ADE4-A6E1F8CF87D9}" destId="{CA0EF0EB-9C32-4DB1-AE77-E68C82B9D1B3}" srcOrd="0" destOrd="0" presId="urn:microsoft.com/office/officeart/2005/8/layout/radial4"/>
    <dgm:cxn modelId="{D4B8E76A-6ECB-48A3-A1EB-42C32A775BC0}" type="presOf" srcId="{80E9631C-00E9-4978-927C-CE86DDB53D3A}" destId="{EF89E253-0FD3-4C70-AA8C-644656FE4AD7}" srcOrd="0" destOrd="0" presId="urn:microsoft.com/office/officeart/2005/8/layout/radial4"/>
    <dgm:cxn modelId="{14C3C909-6F0D-4A58-9B64-0ABC0B578590}" type="presOf" srcId="{EECD4BE2-C1B1-48C5-B1EE-7C525246BB3E}" destId="{93345A1C-FCE7-499C-A265-4B7BBD45168A}" srcOrd="0" destOrd="0" presId="urn:microsoft.com/office/officeart/2005/8/layout/radial4"/>
    <dgm:cxn modelId="{5CB4B1E8-BE81-4995-A486-0CB1C59CD464}" type="presOf" srcId="{33DB18C7-46A9-4198-B5A0-B970F780D0C2}" destId="{00BC14DC-2CB9-4AE7-B7FE-E5A65DA97A47}" srcOrd="0" destOrd="0" presId="urn:microsoft.com/office/officeart/2005/8/layout/radial4"/>
    <dgm:cxn modelId="{94E7EDA2-24EA-4428-BAEF-4243226B9F7F}" type="presOf" srcId="{F8E7B067-9E08-4457-8C80-B0A8DDFCB295}" destId="{9D224D71-4904-46D0-A188-FC0EE402C5E1}" srcOrd="0" destOrd="0" presId="urn:microsoft.com/office/officeart/2005/8/layout/radial4"/>
    <dgm:cxn modelId="{14037320-6AB9-4DB4-9D7A-47C6F1A62C32}" srcId="{9241ACD9-5CFC-4F02-ADE4-A6E1F8CF87D9}" destId="{DADF9EF9-45ED-428D-B6B1-4264DE9461C5}" srcOrd="1" destOrd="0" parTransId="{EECD4BE2-C1B1-48C5-B1EE-7C525246BB3E}" sibTransId="{F7EFD506-16BA-4BF7-AED7-907614044E86}"/>
    <dgm:cxn modelId="{5F489311-6B3B-4A65-9FFA-3E9F633751C4}" srcId="{9241ACD9-5CFC-4F02-ADE4-A6E1F8CF87D9}" destId="{F8E7B067-9E08-4457-8C80-B0A8DDFCB295}" srcOrd="3" destOrd="0" parTransId="{D266FC09-71E4-49BB-9F50-9EEC7CE1A497}" sibTransId="{EE97722C-A9A4-4C6C-9D53-89A17E2DB08E}"/>
    <dgm:cxn modelId="{45653FDA-57DC-4553-A198-C501862B289A}" srcId="{9241ACD9-5CFC-4F02-ADE4-A6E1F8CF87D9}" destId="{33DB18C7-46A9-4198-B5A0-B970F780D0C2}" srcOrd="2" destOrd="0" parTransId="{5468928C-90CF-4937-9A7D-4ED55490B5C9}" sibTransId="{94B700BD-7653-4C11-8B74-EBEE67E4D6E8}"/>
    <dgm:cxn modelId="{31E1A39A-15BF-4967-A7AA-1C2DD808D3DD}" type="presParOf" srcId="{5436FF5E-A4A1-400A-9124-6FB35646343E}" destId="{CA0EF0EB-9C32-4DB1-AE77-E68C82B9D1B3}" srcOrd="0" destOrd="0" presId="urn:microsoft.com/office/officeart/2005/8/layout/radial4"/>
    <dgm:cxn modelId="{1E4CD62B-FC03-4990-B4F0-433F61D710DB}" type="presParOf" srcId="{5436FF5E-A4A1-400A-9124-6FB35646343E}" destId="{51A27165-7925-4922-94E8-3DEA4EB55B4F}" srcOrd="1" destOrd="0" presId="urn:microsoft.com/office/officeart/2005/8/layout/radial4"/>
    <dgm:cxn modelId="{DC186A98-1E0A-4CA9-81F6-1AC5D2528264}" type="presParOf" srcId="{5436FF5E-A4A1-400A-9124-6FB35646343E}" destId="{EF89E253-0FD3-4C70-AA8C-644656FE4AD7}" srcOrd="2" destOrd="0" presId="urn:microsoft.com/office/officeart/2005/8/layout/radial4"/>
    <dgm:cxn modelId="{8B53D5BA-824B-4226-9876-CFDC625B5475}" type="presParOf" srcId="{5436FF5E-A4A1-400A-9124-6FB35646343E}" destId="{93345A1C-FCE7-499C-A265-4B7BBD45168A}" srcOrd="3" destOrd="0" presId="urn:microsoft.com/office/officeart/2005/8/layout/radial4"/>
    <dgm:cxn modelId="{742EC678-7670-4076-AFCF-B661A8A8ADDE}" type="presParOf" srcId="{5436FF5E-A4A1-400A-9124-6FB35646343E}" destId="{EF26BB22-CFF4-480F-A9AB-9FE932AEF040}" srcOrd="4" destOrd="0" presId="urn:microsoft.com/office/officeart/2005/8/layout/radial4"/>
    <dgm:cxn modelId="{56015778-E196-4018-A53D-A1CD69F06E31}" type="presParOf" srcId="{5436FF5E-A4A1-400A-9124-6FB35646343E}" destId="{53B10E0C-DE5F-4FE1-A16F-5BA192A24F1F}" srcOrd="5" destOrd="0" presId="urn:microsoft.com/office/officeart/2005/8/layout/radial4"/>
    <dgm:cxn modelId="{0CCB5854-2DC0-4835-9717-B00D8146FC49}" type="presParOf" srcId="{5436FF5E-A4A1-400A-9124-6FB35646343E}" destId="{00BC14DC-2CB9-4AE7-B7FE-E5A65DA97A47}" srcOrd="6" destOrd="0" presId="urn:microsoft.com/office/officeart/2005/8/layout/radial4"/>
    <dgm:cxn modelId="{248229A4-40F8-4444-9AEA-2C6C21099B4E}" type="presParOf" srcId="{5436FF5E-A4A1-400A-9124-6FB35646343E}" destId="{3B52671F-D774-4FE1-8089-290ABA84656A}" srcOrd="7" destOrd="0" presId="urn:microsoft.com/office/officeart/2005/8/layout/radial4"/>
    <dgm:cxn modelId="{ED51A930-DC24-4E65-9D7F-0F1DF3A08A15}" type="presParOf" srcId="{5436FF5E-A4A1-400A-9124-6FB35646343E}" destId="{9D224D71-4904-46D0-A188-FC0EE402C5E1}" srcOrd="8" destOrd="0" presId="urn:microsoft.com/office/officeart/2005/8/layout/radial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399E79-EECF-4AE0-92E5-8589B44222DC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#1" csCatId="accent1" phldr="1"/>
      <dgm:spPr/>
    </dgm:pt>
    <dgm:pt modelId="{E757E264-4F5C-4705-8D0C-08C48F6609B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1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rPr>
            <a:t>搜房控股</a:t>
          </a:r>
        </a:p>
      </dgm:t>
    </dgm:pt>
    <dgm:pt modelId="{0AED04C7-D6D6-49DB-A74A-3CFF9F33D6E4}" type="parTrans" cxnId="{3B6C9094-F522-4120-8B7E-C71D70F682BB}">
      <dgm:prSet/>
      <dgm:spPr/>
      <dgm:t>
        <a:bodyPr/>
        <a:lstStyle/>
        <a:p>
          <a:endParaRPr lang="zh-CN" altLang="en-US"/>
        </a:p>
      </dgm:t>
    </dgm:pt>
    <dgm:pt modelId="{A04DB8A2-F4B9-48D4-94AD-568B5CD6BD9B}" type="sibTrans" cxnId="{3B6C9094-F522-4120-8B7E-C71D70F682BB}">
      <dgm:prSet/>
      <dgm:spPr/>
      <dgm:t>
        <a:bodyPr/>
        <a:lstStyle/>
        <a:p>
          <a:endParaRPr lang="zh-CN" altLang="en-US"/>
        </a:p>
      </dgm:t>
    </dgm:pt>
    <dgm:pt modelId="{EC1BF13C-3B43-46E0-BE16-EF2A5C81C35C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新房</a:t>
          </a: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gm:t>
    </dgm:pt>
    <dgm:pt modelId="{54AC06C8-8801-48F0-BF20-58F716DCEA48}" type="parTrans" cxnId="{A25A3153-94EC-42E3-833D-C72AFDAB02B6}">
      <dgm:prSet/>
      <dgm:spPr/>
      <dgm:t>
        <a:bodyPr/>
        <a:lstStyle/>
        <a:p>
          <a:endParaRPr lang="zh-CN" altLang="en-US"/>
        </a:p>
      </dgm:t>
    </dgm:pt>
    <dgm:pt modelId="{1094E7AA-EE76-49B9-A453-9D6D04CFE5E6}" type="sibTrans" cxnId="{A25A3153-94EC-42E3-833D-C72AFDAB02B6}">
      <dgm:prSet/>
      <dgm:spPr/>
      <dgm:t>
        <a:bodyPr/>
        <a:lstStyle/>
        <a:p>
          <a:endParaRPr lang="zh-CN" altLang="en-US"/>
        </a:p>
      </dgm:t>
    </dgm:pt>
    <dgm:pt modelId="{59FF44AB-9A86-4E3E-885F-86A3B7312BC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二手房</a:t>
          </a: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gm:t>
    </dgm:pt>
    <dgm:pt modelId="{2C82DA26-C185-432F-B6D7-264721A45AA5}" type="parTrans" cxnId="{4B787A1B-E4EA-4EDB-9C12-D87F75CA482D}">
      <dgm:prSet/>
      <dgm:spPr/>
      <dgm:t>
        <a:bodyPr/>
        <a:lstStyle/>
        <a:p>
          <a:endParaRPr lang="zh-CN" altLang="en-US"/>
        </a:p>
      </dgm:t>
    </dgm:pt>
    <dgm:pt modelId="{F7FF8C6F-117A-41F9-B153-5696EF2950F6}" type="sibTrans" cxnId="{4B787A1B-E4EA-4EDB-9C12-D87F75CA482D}">
      <dgm:prSet/>
      <dgm:spPr/>
      <dgm:t>
        <a:bodyPr/>
        <a:lstStyle/>
        <a:p>
          <a:endParaRPr lang="zh-CN" altLang="en-US"/>
        </a:p>
      </dgm:t>
    </dgm:pt>
    <dgm:pt modelId="{E57E6E09-68DB-4E29-B4FA-DF4FD91776D8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家居</a:t>
          </a: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gm:t>
    </dgm:pt>
    <dgm:pt modelId="{3439D44B-CCE7-4C92-A2E3-1DF72DC00AD9}" type="parTrans" cxnId="{B301DEF9-7C69-4231-A289-B4AC25693EFB}">
      <dgm:prSet/>
      <dgm:spPr/>
      <dgm:t>
        <a:bodyPr/>
        <a:lstStyle/>
        <a:p>
          <a:endParaRPr lang="zh-CN" altLang="en-US"/>
        </a:p>
      </dgm:t>
    </dgm:pt>
    <dgm:pt modelId="{DCF1014F-26B3-49DB-8360-CA696FF050DD}" type="sibTrans" cxnId="{B301DEF9-7C69-4231-A289-B4AC25693EFB}">
      <dgm:prSet/>
      <dgm:spPr/>
      <dgm:t>
        <a:bodyPr/>
        <a:lstStyle/>
        <a:p>
          <a:endParaRPr lang="zh-CN" altLang="en-US"/>
        </a:p>
      </dgm:t>
    </dgm:pt>
    <dgm:pt modelId="{F1FF3BA6-71E3-403B-9AFA-8202CAC4800B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研究</a:t>
          </a:r>
          <a:r>
            <a:rPr kumimoji="0" lang="zh-CN" altLang="en-US" sz="1800" b="1" i="0" u="none" strike="noStrike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gm:t>
    </dgm:pt>
    <dgm:pt modelId="{15FE43D7-8CE4-43DE-848F-90DDF70215C7}" type="parTrans" cxnId="{6A615035-E9D7-4151-900B-FEC4948FE0B8}">
      <dgm:prSet/>
      <dgm:spPr/>
      <dgm:t>
        <a:bodyPr/>
        <a:lstStyle/>
        <a:p>
          <a:endParaRPr lang="zh-CN" altLang="en-US"/>
        </a:p>
      </dgm:t>
    </dgm:pt>
    <dgm:pt modelId="{F8B8C5F7-F9E1-4573-9C77-E02DFF6DF9F2}" type="sibTrans" cxnId="{6A615035-E9D7-4151-900B-FEC4948FE0B8}">
      <dgm:prSet/>
      <dgm:spPr/>
      <dgm:t>
        <a:bodyPr/>
        <a:lstStyle/>
        <a:p>
          <a:endParaRPr lang="zh-CN" altLang="en-US"/>
        </a:p>
      </dgm:t>
    </dgm:pt>
    <dgm:pt modelId="{9A42DCC3-F206-4592-BE5A-CB3FA0162893}" type="pres">
      <dgm:prSet presAssocID="{EA399E79-EECF-4AE0-92E5-8589B44222D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FAB1795-BD71-4E9C-9D7E-21175AC596C8}" type="pres">
      <dgm:prSet presAssocID="{E757E264-4F5C-4705-8D0C-08C48F6609B5}" presName="hierRoot1" presStyleCnt="0"/>
      <dgm:spPr/>
    </dgm:pt>
    <dgm:pt modelId="{DAE97AC5-9201-469F-9C65-5431F78FEFC0}" type="pres">
      <dgm:prSet presAssocID="{E757E264-4F5C-4705-8D0C-08C48F6609B5}" presName="composite" presStyleCnt="0"/>
      <dgm:spPr/>
    </dgm:pt>
    <dgm:pt modelId="{D1C56BA1-7F82-4BAC-893A-9B9ED0795714}" type="pres">
      <dgm:prSet presAssocID="{E757E264-4F5C-4705-8D0C-08C48F6609B5}" presName="background" presStyleLbl="node0" presStyleIdx="0" presStyleCnt="1"/>
      <dgm:spPr/>
    </dgm:pt>
    <dgm:pt modelId="{A1FFCA8B-6526-403C-AD1C-312BDC5C3701}" type="pres">
      <dgm:prSet presAssocID="{E757E264-4F5C-4705-8D0C-08C48F6609B5}" presName="text" presStyleLbl="fgAcc0" presStyleIdx="0" presStyleCnt="1" custScaleX="209445" custScaleY="73562" custLinFactNeighborX="5893" custLinFactNeighborY="-2853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B64949B-C961-4073-A277-B2F4E6C5C1EC}" type="pres">
      <dgm:prSet presAssocID="{E757E264-4F5C-4705-8D0C-08C48F6609B5}" presName="hierChild2" presStyleCnt="0"/>
      <dgm:spPr/>
    </dgm:pt>
    <dgm:pt modelId="{F3D952DD-C963-4B37-B6E5-D66591142EC0}" type="pres">
      <dgm:prSet presAssocID="{54AC06C8-8801-48F0-BF20-58F716DCEA48}" presName="Name10" presStyleLbl="parChTrans1D2" presStyleIdx="0" presStyleCnt="4"/>
      <dgm:spPr/>
      <dgm:t>
        <a:bodyPr/>
        <a:lstStyle/>
        <a:p>
          <a:endParaRPr lang="zh-CN" altLang="en-US"/>
        </a:p>
      </dgm:t>
    </dgm:pt>
    <dgm:pt modelId="{8400F710-AA5B-4A93-BCF6-00DD597E2E2C}" type="pres">
      <dgm:prSet presAssocID="{EC1BF13C-3B43-46E0-BE16-EF2A5C81C35C}" presName="hierRoot2" presStyleCnt="0"/>
      <dgm:spPr/>
    </dgm:pt>
    <dgm:pt modelId="{F3590DA7-F6B5-441C-8618-531E7C18F8C4}" type="pres">
      <dgm:prSet presAssocID="{EC1BF13C-3B43-46E0-BE16-EF2A5C81C35C}" presName="composite2" presStyleCnt="0"/>
      <dgm:spPr/>
    </dgm:pt>
    <dgm:pt modelId="{B5FA92B3-693E-42AF-B7ED-27BE7343AA7B}" type="pres">
      <dgm:prSet presAssocID="{EC1BF13C-3B43-46E0-BE16-EF2A5C81C35C}" presName="background2" presStyleLbl="node2" presStyleIdx="0" presStyleCnt="4"/>
      <dgm:spPr/>
    </dgm:pt>
    <dgm:pt modelId="{0F793DCC-8D35-4E6B-B993-925295085C68}" type="pres">
      <dgm:prSet presAssocID="{EC1BF13C-3B43-46E0-BE16-EF2A5C81C35C}" presName="text2" presStyleLbl="fgAcc2" presStyleIdx="0" presStyleCnt="4" custScaleX="232447" custScaleY="735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797DEE9-D56C-48A8-A07F-37706BE4F2AC}" type="pres">
      <dgm:prSet presAssocID="{EC1BF13C-3B43-46E0-BE16-EF2A5C81C35C}" presName="hierChild3" presStyleCnt="0"/>
      <dgm:spPr/>
    </dgm:pt>
    <dgm:pt modelId="{1C8AEDD3-72A4-48C9-A888-B1AD5461ABCB}" type="pres">
      <dgm:prSet presAssocID="{2C82DA26-C185-432F-B6D7-264721A45AA5}" presName="Name10" presStyleLbl="parChTrans1D2" presStyleIdx="1" presStyleCnt="4"/>
      <dgm:spPr/>
      <dgm:t>
        <a:bodyPr/>
        <a:lstStyle/>
        <a:p>
          <a:endParaRPr lang="zh-CN" altLang="en-US"/>
        </a:p>
      </dgm:t>
    </dgm:pt>
    <dgm:pt modelId="{3072A69A-ED20-41D5-A072-56C39936F5AD}" type="pres">
      <dgm:prSet presAssocID="{59FF44AB-9A86-4E3E-885F-86A3B7312BC0}" presName="hierRoot2" presStyleCnt="0"/>
      <dgm:spPr/>
    </dgm:pt>
    <dgm:pt modelId="{7560FA93-C468-43AE-AC30-207203792FF1}" type="pres">
      <dgm:prSet presAssocID="{59FF44AB-9A86-4E3E-885F-86A3B7312BC0}" presName="composite2" presStyleCnt="0"/>
      <dgm:spPr/>
    </dgm:pt>
    <dgm:pt modelId="{A2E30D76-2459-4204-BECF-772D1F7136D2}" type="pres">
      <dgm:prSet presAssocID="{59FF44AB-9A86-4E3E-885F-86A3B7312BC0}" presName="background2" presStyleLbl="node2" presStyleIdx="1" presStyleCnt="4"/>
      <dgm:spPr/>
    </dgm:pt>
    <dgm:pt modelId="{39AAC001-5965-4E1E-AA3E-4E3AD76F132D}" type="pres">
      <dgm:prSet presAssocID="{59FF44AB-9A86-4E3E-885F-86A3B7312BC0}" presName="text2" presStyleLbl="fgAcc2" presStyleIdx="1" presStyleCnt="4" custScaleX="232447" custScaleY="735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E4BE63D-65F4-461B-B81A-E17D4896DD75}" type="pres">
      <dgm:prSet presAssocID="{59FF44AB-9A86-4E3E-885F-86A3B7312BC0}" presName="hierChild3" presStyleCnt="0"/>
      <dgm:spPr/>
    </dgm:pt>
    <dgm:pt modelId="{3FC3EF61-1D5A-47D5-9E7F-CA91F7B9CAF0}" type="pres">
      <dgm:prSet presAssocID="{3439D44B-CCE7-4C92-A2E3-1DF72DC00AD9}" presName="Name10" presStyleLbl="parChTrans1D2" presStyleIdx="2" presStyleCnt="4"/>
      <dgm:spPr/>
      <dgm:t>
        <a:bodyPr/>
        <a:lstStyle/>
        <a:p>
          <a:endParaRPr lang="zh-CN" altLang="en-US"/>
        </a:p>
      </dgm:t>
    </dgm:pt>
    <dgm:pt modelId="{5627D20E-8D18-401B-B8BC-385F66DE75E6}" type="pres">
      <dgm:prSet presAssocID="{E57E6E09-68DB-4E29-B4FA-DF4FD91776D8}" presName="hierRoot2" presStyleCnt="0"/>
      <dgm:spPr/>
    </dgm:pt>
    <dgm:pt modelId="{6197FF3A-8BC4-41E3-9F63-A09B5B693985}" type="pres">
      <dgm:prSet presAssocID="{E57E6E09-68DB-4E29-B4FA-DF4FD91776D8}" presName="composite2" presStyleCnt="0"/>
      <dgm:spPr/>
    </dgm:pt>
    <dgm:pt modelId="{A04A1AB8-1128-44F4-BF3D-7F30B4BE953D}" type="pres">
      <dgm:prSet presAssocID="{E57E6E09-68DB-4E29-B4FA-DF4FD91776D8}" presName="background2" presStyleLbl="node2" presStyleIdx="2" presStyleCnt="4"/>
      <dgm:spPr/>
    </dgm:pt>
    <dgm:pt modelId="{1B6AE6FE-E68D-4F65-9A60-E4D9A490F91C}" type="pres">
      <dgm:prSet presAssocID="{E57E6E09-68DB-4E29-B4FA-DF4FD91776D8}" presName="text2" presStyleLbl="fgAcc2" presStyleIdx="2" presStyleCnt="4" custScaleX="232447" custScaleY="735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84E8D65-98E0-488F-8388-FA2A9FC9499D}" type="pres">
      <dgm:prSet presAssocID="{E57E6E09-68DB-4E29-B4FA-DF4FD91776D8}" presName="hierChild3" presStyleCnt="0"/>
      <dgm:spPr/>
    </dgm:pt>
    <dgm:pt modelId="{52B0DBDD-F032-4B82-92EB-A0CE789FABD2}" type="pres">
      <dgm:prSet presAssocID="{15FE43D7-8CE4-43DE-848F-90DDF70215C7}" presName="Name10" presStyleLbl="parChTrans1D2" presStyleIdx="3" presStyleCnt="4"/>
      <dgm:spPr/>
      <dgm:t>
        <a:bodyPr/>
        <a:lstStyle/>
        <a:p>
          <a:endParaRPr lang="zh-CN" altLang="en-US"/>
        </a:p>
      </dgm:t>
    </dgm:pt>
    <dgm:pt modelId="{816A195A-C82D-4D74-9A57-C89144932C8F}" type="pres">
      <dgm:prSet presAssocID="{F1FF3BA6-71E3-403B-9AFA-8202CAC4800B}" presName="hierRoot2" presStyleCnt="0"/>
      <dgm:spPr/>
    </dgm:pt>
    <dgm:pt modelId="{225F6838-2847-4DE7-B0BE-C7FC876AADCA}" type="pres">
      <dgm:prSet presAssocID="{F1FF3BA6-71E3-403B-9AFA-8202CAC4800B}" presName="composite2" presStyleCnt="0"/>
      <dgm:spPr/>
    </dgm:pt>
    <dgm:pt modelId="{89DA0D9D-9EC9-4EF5-ACE9-25DDA71A5C3F}" type="pres">
      <dgm:prSet presAssocID="{F1FF3BA6-71E3-403B-9AFA-8202CAC4800B}" presName="background2" presStyleLbl="node2" presStyleIdx="3" presStyleCnt="4"/>
      <dgm:spPr/>
    </dgm:pt>
    <dgm:pt modelId="{FFFDD876-9ABC-4B68-A86D-2F7C22EE378B}" type="pres">
      <dgm:prSet presAssocID="{F1FF3BA6-71E3-403B-9AFA-8202CAC4800B}" presName="text2" presStyleLbl="fgAcc2" presStyleIdx="3" presStyleCnt="4" custScaleX="232447" custScaleY="73562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D817A47-F76B-4482-AFDB-CDA746781167}" type="pres">
      <dgm:prSet presAssocID="{F1FF3BA6-71E3-403B-9AFA-8202CAC4800B}" presName="hierChild3" presStyleCnt="0"/>
      <dgm:spPr/>
    </dgm:pt>
  </dgm:ptLst>
  <dgm:cxnLst>
    <dgm:cxn modelId="{1DE83750-0C40-442E-B20E-445CC50B28EC}" type="presOf" srcId="{E757E264-4F5C-4705-8D0C-08C48F6609B5}" destId="{A1FFCA8B-6526-403C-AD1C-312BDC5C3701}" srcOrd="0" destOrd="0" presId="urn:microsoft.com/office/officeart/2005/8/layout/hierarchy1"/>
    <dgm:cxn modelId="{D6FC31BC-0166-4C1A-B77A-F3100751154F}" type="presOf" srcId="{F1FF3BA6-71E3-403B-9AFA-8202CAC4800B}" destId="{FFFDD876-9ABC-4B68-A86D-2F7C22EE378B}" srcOrd="0" destOrd="0" presId="urn:microsoft.com/office/officeart/2005/8/layout/hierarchy1"/>
    <dgm:cxn modelId="{AC9CB1D6-820D-4F65-911C-02366DC08781}" type="presOf" srcId="{2C82DA26-C185-432F-B6D7-264721A45AA5}" destId="{1C8AEDD3-72A4-48C9-A888-B1AD5461ABCB}" srcOrd="0" destOrd="0" presId="urn:microsoft.com/office/officeart/2005/8/layout/hierarchy1"/>
    <dgm:cxn modelId="{A25A3153-94EC-42E3-833D-C72AFDAB02B6}" srcId="{E757E264-4F5C-4705-8D0C-08C48F6609B5}" destId="{EC1BF13C-3B43-46E0-BE16-EF2A5C81C35C}" srcOrd="0" destOrd="0" parTransId="{54AC06C8-8801-48F0-BF20-58F716DCEA48}" sibTransId="{1094E7AA-EE76-49B9-A453-9D6D04CFE5E6}"/>
    <dgm:cxn modelId="{49E50C18-9647-4B73-AFAD-F1A37E2FB4A5}" type="presOf" srcId="{54AC06C8-8801-48F0-BF20-58F716DCEA48}" destId="{F3D952DD-C963-4B37-B6E5-D66591142EC0}" srcOrd="0" destOrd="0" presId="urn:microsoft.com/office/officeart/2005/8/layout/hierarchy1"/>
    <dgm:cxn modelId="{1D0DEAA1-8272-43FB-93AC-A060A6A9F154}" type="presOf" srcId="{EC1BF13C-3B43-46E0-BE16-EF2A5C81C35C}" destId="{0F793DCC-8D35-4E6B-B993-925295085C68}" srcOrd="0" destOrd="0" presId="urn:microsoft.com/office/officeart/2005/8/layout/hierarchy1"/>
    <dgm:cxn modelId="{B301DEF9-7C69-4231-A289-B4AC25693EFB}" srcId="{E757E264-4F5C-4705-8D0C-08C48F6609B5}" destId="{E57E6E09-68DB-4E29-B4FA-DF4FD91776D8}" srcOrd="2" destOrd="0" parTransId="{3439D44B-CCE7-4C92-A2E3-1DF72DC00AD9}" sibTransId="{DCF1014F-26B3-49DB-8360-CA696FF050DD}"/>
    <dgm:cxn modelId="{3B6C9094-F522-4120-8B7E-C71D70F682BB}" srcId="{EA399E79-EECF-4AE0-92E5-8589B44222DC}" destId="{E757E264-4F5C-4705-8D0C-08C48F6609B5}" srcOrd="0" destOrd="0" parTransId="{0AED04C7-D6D6-49DB-A74A-3CFF9F33D6E4}" sibTransId="{A04DB8A2-F4B9-48D4-94AD-568B5CD6BD9B}"/>
    <dgm:cxn modelId="{6A615035-E9D7-4151-900B-FEC4948FE0B8}" srcId="{E757E264-4F5C-4705-8D0C-08C48F6609B5}" destId="{F1FF3BA6-71E3-403B-9AFA-8202CAC4800B}" srcOrd="3" destOrd="0" parTransId="{15FE43D7-8CE4-43DE-848F-90DDF70215C7}" sibTransId="{F8B8C5F7-F9E1-4573-9C77-E02DFF6DF9F2}"/>
    <dgm:cxn modelId="{533D4FF0-0BD1-4849-BAB2-81AA6373B4F4}" type="presOf" srcId="{EA399E79-EECF-4AE0-92E5-8589B44222DC}" destId="{9A42DCC3-F206-4592-BE5A-CB3FA0162893}" srcOrd="0" destOrd="0" presId="urn:microsoft.com/office/officeart/2005/8/layout/hierarchy1"/>
    <dgm:cxn modelId="{C4D52868-2F31-48DF-AB26-04D2791F3CAC}" type="presOf" srcId="{59FF44AB-9A86-4E3E-885F-86A3B7312BC0}" destId="{39AAC001-5965-4E1E-AA3E-4E3AD76F132D}" srcOrd="0" destOrd="0" presId="urn:microsoft.com/office/officeart/2005/8/layout/hierarchy1"/>
    <dgm:cxn modelId="{6DE4B835-6EC8-49BA-8C7A-7F21532D2A07}" type="presOf" srcId="{15FE43D7-8CE4-43DE-848F-90DDF70215C7}" destId="{52B0DBDD-F032-4B82-92EB-A0CE789FABD2}" srcOrd="0" destOrd="0" presId="urn:microsoft.com/office/officeart/2005/8/layout/hierarchy1"/>
    <dgm:cxn modelId="{E4813F99-7191-4B89-9F1F-BD9FC1F7F50D}" type="presOf" srcId="{3439D44B-CCE7-4C92-A2E3-1DF72DC00AD9}" destId="{3FC3EF61-1D5A-47D5-9E7F-CA91F7B9CAF0}" srcOrd="0" destOrd="0" presId="urn:microsoft.com/office/officeart/2005/8/layout/hierarchy1"/>
    <dgm:cxn modelId="{4B787A1B-E4EA-4EDB-9C12-D87F75CA482D}" srcId="{E757E264-4F5C-4705-8D0C-08C48F6609B5}" destId="{59FF44AB-9A86-4E3E-885F-86A3B7312BC0}" srcOrd="1" destOrd="0" parTransId="{2C82DA26-C185-432F-B6D7-264721A45AA5}" sibTransId="{F7FF8C6F-117A-41F9-B153-5696EF2950F6}"/>
    <dgm:cxn modelId="{C4CB1CE6-C726-4E58-9780-52D7716FAF98}" type="presOf" srcId="{E57E6E09-68DB-4E29-B4FA-DF4FD91776D8}" destId="{1B6AE6FE-E68D-4F65-9A60-E4D9A490F91C}" srcOrd="0" destOrd="0" presId="urn:microsoft.com/office/officeart/2005/8/layout/hierarchy1"/>
    <dgm:cxn modelId="{909912A6-4A00-461A-85CE-AB22BD9E6D07}" type="presParOf" srcId="{9A42DCC3-F206-4592-BE5A-CB3FA0162893}" destId="{AFAB1795-BD71-4E9C-9D7E-21175AC596C8}" srcOrd="0" destOrd="0" presId="urn:microsoft.com/office/officeart/2005/8/layout/hierarchy1"/>
    <dgm:cxn modelId="{F40D18EB-4C30-46D5-9030-18C4D32EBE38}" type="presParOf" srcId="{AFAB1795-BD71-4E9C-9D7E-21175AC596C8}" destId="{DAE97AC5-9201-469F-9C65-5431F78FEFC0}" srcOrd="0" destOrd="0" presId="urn:microsoft.com/office/officeart/2005/8/layout/hierarchy1"/>
    <dgm:cxn modelId="{CD0AFED7-400E-4B74-BF21-63EE795C5007}" type="presParOf" srcId="{DAE97AC5-9201-469F-9C65-5431F78FEFC0}" destId="{D1C56BA1-7F82-4BAC-893A-9B9ED0795714}" srcOrd="0" destOrd="0" presId="urn:microsoft.com/office/officeart/2005/8/layout/hierarchy1"/>
    <dgm:cxn modelId="{3774B954-5F29-4C7A-9E03-2BFBD0E211BD}" type="presParOf" srcId="{DAE97AC5-9201-469F-9C65-5431F78FEFC0}" destId="{A1FFCA8B-6526-403C-AD1C-312BDC5C3701}" srcOrd="1" destOrd="0" presId="urn:microsoft.com/office/officeart/2005/8/layout/hierarchy1"/>
    <dgm:cxn modelId="{5580921A-7923-429F-9A2D-3BDFEB14F1B5}" type="presParOf" srcId="{AFAB1795-BD71-4E9C-9D7E-21175AC596C8}" destId="{CB64949B-C961-4073-A277-B2F4E6C5C1EC}" srcOrd="1" destOrd="0" presId="urn:microsoft.com/office/officeart/2005/8/layout/hierarchy1"/>
    <dgm:cxn modelId="{9AC4BD8B-CD07-48C0-A57A-BF36734AD54B}" type="presParOf" srcId="{CB64949B-C961-4073-A277-B2F4E6C5C1EC}" destId="{F3D952DD-C963-4B37-B6E5-D66591142EC0}" srcOrd="0" destOrd="0" presId="urn:microsoft.com/office/officeart/2005/8/layout/hierarchy1"/>
    <dgm:cxn modelId="{70F12810-3152-4AA1-B96B-FFB7FD7132F6}" type="presParOf" srcId="{CB64949B-C961-4073-A277-B2F4E6C5C1EC}" destId="{8400F710-AA5B-4A93-BCF6-00DD597E2E2C}" srcOrd="1" destOrd="0" presId="urn:microsoft.com/office/officeart/2005/8/layout/hierarchy1"/>
    <dgm:cxn modelId="{32A9D59E-8B72-4FFF-975F-0D886C624FC5}" type="presParOf" srcId="{8400F710-AA5B-4A93-BCF6-00DD597E2E2C}" destId="{F3590DA7-F6B5-441C-8618-531E7C18F8C4}" srcOrd="0" destOrd="0" presId="urn:microsoft.com/office/officeart/2005/8/layout/hierarchy1"/>
    <dgm:cxn modelId="{5FF71931-7155-473A-9FFC-BE13794916E4}" type="presParOf" srcId="{F3590DA7-F6B5-441C-8618-531E7C18F8C4}" destId="{B5FA92B3-693E-42AF-B7ED-27BE7343AA7B}" srcOrd="0" destOrd="0" presId="urn:microsoft.com/office/officeart/2005/8/layout/hierarchy1"/>
    <dgm:cxn modelId="{DEAC8167-A50C-4D10-855A-1E621A91AC30}" type="presParOf" srcId="{F3590DA7-F6B5-441C-8618-531E7C18F8C4}" destId="{0F793DCC-8D35-4E6B-B993-925295085C68}" srcOrd="1" destOrd="0" presId="urn:microsoft.com/office/officeart/2005/8/layout/hierarchy1"/>
    <dgm:cxn modelId="{7AE67248-FDAB-4BFE-B939-069A42B89FA4}" type="presParOf" srcId="{8400F710-AA5B-4A93-BCF6-00DD597E2E2C}" destId="{2797DEE9-D56C-48A8-A07F-37706BE4F2AC}" srcOrd="1" destOrd="0" presId="urn:microsoft.com/office/officeart/2005/8/layout/hierarchy1"/>
    <dgm:cxn modelId="{50A535E5-2493-416D-BBEC-F1864D258433}" type="presParOf" srcId="{CB64949B-C961-4073-A277-B2F4E6C5C1EC}" destId="{1C8AEDD3-72A4-48C9-A888-B1AD5461ABCB}" srcOrd="2" destOrd="0" presId="urn:microsoft.com/office/officeart/2005/8/layout/hierarchy1"/>
    <dgm:cxn modelId="{526F651C-C458-4D31-972A-D5E7257ACE79}" type="presParOf" srcId="{CB64949B-C961-4073-A277-B2F4E6C5C1EC}" destId="{3072A69A-ED20-41D5-A072-56C39936F5AD}" srcOrd="3" destOrd="0" presId="urn:microsoft.com/office/officeart/2005/8/layout/hierarchy1"/>
    <dgm:cxn modelId="{F33EA73A-C767-4F52-AE6E-A2AFD8E3D51D}" type="presParOf" srcId="{3072A69A-ED20-41D5-A072-56C39936F5AD}" destId="{7560FA93-C468-43AE-AC30-207203792FF1}" srcOrd="0" destOrd="0" presId="urn:microsoft.com/office/officeart/2005/8/layout/hierarchy1"/>
    <dgm:cxn modelId="{3C9F8852-449C-470E-81D3-FC3AB52183C7}" type="presParOf" srcId="{7560FA93-C468-43AE-AC30-207203792FF1}" destId="{A2E30D76-2459-4204-BECF-772D1F7136D2}" srcOrd="0" destOrd="0" presId="urn:microsoft.com/office/officeart/2005/8/layout/hierarchy1"/>
    <dgm:cxn modelId="{20C1CAF8-85E9-4B4A-B580-47F2B762BB57}" type="presParOf" srcId="{7560FA93-C468-43AE-AC30-207203792FF1}" destId="{39AAC001-5965-4E1E-AA3E-4E3AD76F132D}" srcOrd="1" destOrd="0" presId="urn:microsoft.com/office/officeart/2005/8/layout/hierarchy1"/>
    <dgm:cxn modelId="{50205301-DAF2-4E23-866B-35BBA3351977}" type="presParOf" srcId="{3072A69A-ED20-41D5-A072-56C39936F5AD}" destId="{8E4BE63D-65F4-461B-B81A-E17D4896DD75}" srcOrd="1" destOrd="0" presId="urn:microsoft.com/office/officeart/2005/8/layout/hierarchy1"/>
    <dgm:cxn modelId="{064ABF27-58B3-4625-8F75-C472D306E90F}" type="presParOf" srcId="{CB64949B-C961-4073-A277-B2F4E6C5C1EC}" destId="{3FC3EF61-1D5A-47D5-9E7F-CA91F7B9CAF0}" srcOrd="4" destOrd="0" presId="urn:microsoft.com/office/officeart/2005/8/layout/hierarchy1"/>
    <dgm:cxn modelId="{FFDB7EF3-C79B-4CC7-89FC-5558A0561A76}" type="presParOf" srcId="{CB64949B-C961-4073-A277-B2F4E6C5C1EC}" destId="{5627D20E-8D18-401B-B8BC-385F66DE75E6}" srcOrd="5" destOrd="0" presId="urn:microsoft.com/office/officeart/2005/8/layout/hierarchy1"/>
    <dgm:cxn modelId="{BA73D57F-AC10-4913-8072-88E0EAE362B3}" type="presParOf" srcId="{5627D20E-8D18-401B-B8BC-385F66DE75E6}" destId="{6197FF3A-8BC4-41E3-9F63-A09B5B693985}" srcOrd="0" destOrd="0" presId="urn:microsoft.com/office/officeart/2005/8/layout/hierarchy1"/>
    <dgm:cxn modelId="{3650E194-38FE-4C49-B3A6-FB97EE0D383B}" type="presParOf" srcId="{6197FF3A-8BC4-41E3-9F63-A09B5B693985}" destId="{A04A1AB8-1128-44F4-BF3D-7F30B4BE953D}" srcOrd="0" destOrd="0" presId="urn:microsoft.com/office/officeart/2005/8/layout/hierarchy1"/>
    <dgm:cxn modelId="{D17C1813-497B-41A3-A853-EEBB1C81C2B3}" type="presParOf" srcId="{6197FF3A-8BC4-41E3-9F63-A09B5B693985}" destId="{1B6AE6FE-E68D-4F65-9A60-E4D9A490F91C}" srcOrd="1" destOrd="0" presId="urn:microsoft.com/office/officeart/2005/8/layout/hierarchy1"/>
    <dgm:cxn modelId="{14E53836-F0C0-47A7-AF30-6F7E36DE5871}" type="presParOf" srcId="{5627D20E-8D18-401B-B8BC-385F66DE75E6}" destId="{C84E8D65-98E0-488F-8388-FA2A9FC9499D}" srcOrd="1" destOrd="0" presId="urn:microsoft.com/office/officeart/2005/8/layout/hierarchy1"/>
    <dgm:cxn modelId="{3DDEB8B2-E2C9-46A5-9144-5F5CA3BA749D}" type="presParOf" srcId="{CB64949B-C961-4073-A277-B2F4E6C5C1EC}" destId="{52B0DBDD-F032-4B82-92EB-A0CE789FABD2}" srcOrd="6" destOrd="0" presId="urn:microsoft.com/office/officeart/2005/8/layout/hierarchy1"/>
    <dgm:cxn modelId="{38436D58-A23F-4C5E-9B8E-CF0EFF41E940}" type="presParOf" srcId="{CB64949B-C961-4073-A277-B2F4E6C5C1EC}" destId="{816A195A-C82D-4D74-9A57-C89144932C8F}" srcOrd="7" destOrd="0" presId="urn:microsoft.com/office/officeart/2005/8/layout/hierarchy1"/>
    <dgm:cxn modelId="{344DB0C4-4C17-4499-BAD6-C6C2D99AEDF5}" type="presParOf" srcId="{816A195A-C82D-4D74-9A57-C89144932C8F}" destId="{225F6838-2847-4DE7-B0BE-C7FC876AADCA}" srcOrd="0" destOrd="0" presId="urn:microsoft.com/office/officeart/2005/8/layout/hierarchy1"/>
    <dgm:cxn modelId="{2B9AD398-602E-44FC-8C91-DF2534708E4E}" type="presParOf" srcId="{225F6838-2847-4DE7-B0BE-C7FC876AADCA}" destId="{89DA0D9D-9EC9-4EF5-ACE9-25DDA71A5C3F}" srcOrd="0" destOrd="0" presId="urn:microsoft.com/office/officeart/2005/8/layout/hierarchy1"/>
    <dgm:cxn modelId="{5C854E5C-7A82-464C-9BFC-6C27E6450678}" type="presParOf" srcId="{225F6838-2847-4DE7-B0BE-C7FC876AADCA}" destId="{FFFDD876-9ABC-4B68-A86D-2F7C22EE378B}" srcOrd="1" destOrd="0" presId="urn:microsoft.com/office/officeart/2005/8/layout/hierarchy1"/>
    <dgm:cxn modelId="{84785836-2B50-4D20-A04C-03E040BE9A17}" type="presParOf" srcId="{816A195A-C82D-4D74-9A57-C89144932C8F}" destId="{3D817A47-F76B-4482-AFDB-CDA746781167}" srcOrd="1" destOrd="0" presId="urn:microsoft.com/office/officeart/2005/8/layout/hierarchy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  <a:ext uri="{C62137D5-CB1D-491B-B009-E17868A290BF}">
      <dgm14:recolorImg xmlns=""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198C39-CCEF-4F78-96BB-729BE1567307}" type="doc">
      <dgm:prSet loTypeId="urn:microsoft.com/office/officeart/2005/8/layout/orgChart1" loCatId="hierarchy" qsTypeId="urn:microsoft.com/office/officeart/2005/8/quickstyle/3d4" qsCatId="3D" csTypeId="urn:microsoft.com/office/officeart/2005/8/colors/accent0_2" csCatId="mainScheme" phldr="1"/>
      <dgm:spPr/>
    </dgm:pt>
    <dgm:pt modelId="{57AC9729-BC3F-4B7D-BAD2-895FF4DFC490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3200" b="1" i="0" u="none" strike="noStrike" cap="none" normalizeH="0" baseline="0" dirty="0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宋体" pitchFamily="2" charset="-122"/>
            </a:rPr>
            <a:t>人才培训</a:t>
          </a:r>
        </a:p>
      </dgm:t>
    </dgm:pt>
    <dgm:pt modelId="{CF58BD88-0112-43C0-91B1-FA54EA5DDB61}" type="parTrans" cxnId="{E869E5C0-E01E-4764-8F5C-A35D68CCA823}">
      <dgm:prSet/>
      <dgm:spPr/>
      <dgm:t>
        <a:bodyPr/>
        <a:lstStyle/>
        <a:p>
          <a:endParaRPr lang="zh-CN" altLang="en-US"/>
        </a:p>
      </dgm:t>
    </dgm:pt>
    <dgm:pt modelId="{58CEC8AD-04BB-4B58-9466-B5B7F0EEE55C}" type="sibTrans" cxnId="{E869E5C0-E01E-4764-8F5C-A35D68CCA823}">
      <dgm:prSet/>
      <dgm:spPr/>
      <dgm:t>
        <a:bodyPr/>
        <a:lstStyle/>
        <a:p>
          <a:endParaRPr lang="zh-CN" altLang="en-US"/>
        </a:p>
      </dgm:t>
    </dgm:pt>
    <dgm:pt modelId="{252F47B3-436F-4310-8F95-41BE2603C234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000" b="1" i="0" u="none" strike="noStrike" cap="none" normalizeH="0" baseline="0" dirty="0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宋体" pitchFamily="2" charset="-122"/>
            </a:rPr>
            <a:t>分公司内部培训</a:t>
          </a:r>
        </a:p>
      </dgm:t>
    </dgm:pt>
    <dgm:pt modelId="{FA840802-ABBC-4E95-AF29-DFB368AC9BD7}" type="parTrans" cxnId="{D81B188A-5227-4BB0-A3DD-5C487811B673}">
      <dgm:prSet/>
      <dgm:spPr/>
      <dgm:t>
        <a:bodyPr/>
        <a:lstStyle/>
        <a:p>
          <a:endParaRPr lang="zh-CN" altLang="en-US"/>
        </a:p>
      </dgm:t>
    </dgm:pt>
    <dgm:pt modelId="{30965EEB-1D73-4A1C-9993-02B727AB2760}" type="sibTrans" cxnId="{D81B188A-5227-4BB0-A3DD-5C487811B673}">
      <dgm:prSet/>
      <dgm:spPr/>
      <dgm:t>
        <a:bodyPr/>
        <a:lstStyle/>
        <a:p>
          <a:endParaRPr lang="zh-CN" altLang="en-US"/>
        </a:p>
      </dgm:t>
    </dgm:pt>
    <dgm:pt modelId="{FC3BEDAB-0D4C-4055-8C85-D66672637B4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新人培训</a:t>
          </a:r>
        </a:p>
      </dgm:t>
    </dgm:pt>
    <dgm:pt modelId="{3DD123BF-94EF-4F49-8446-94EDA53E07BC}" type="parTrans" cxnId="{4B3CE05E-4B02-4416-95EA-2648492D75D8}">
      <dgm:prSet/>
      <dgm:spPr/>
      <dgm:t>
        <a:bodyPr/>
        <a:lstStyle/>
        <a:p>
          <a:endParaRPr lang="zh-CN" altLang="en-US"/>
        </a:p>
      </dgm:t>
    </dgm:pt>
    <dgm:pt modelId="{EFF63E83-9E63-4859-96D4-2819B24D0F84}" type="sibTrans" cxnId="{4B3CE05E-4B02-4416-95EA-2648492D75D8}">
      <dgm:prSet/>
      <dgm:spPr/>
      <dgm:t>
        <a:bodyPr/>
        <a:lstStyle/>
        <a:p>
          <a:endParaRPr lang="zh-CN" altLang="en-US"/>
        </a:p>
      </dgm:t>
    </dgm:pt>
    <dgm:pt modelId="{73A0150E-0E45-473E-BD0F-019BDA1B16E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业务培训</a:t>
          </a:r>
        </a:p>
      </dgm:t>
    </dgm:pt>
    <dgm:pt modelId="{94F58511-D6EC-4BE8-9A7F-9F5CFB6ECBE6}" type="parTrans" cxnId="{B5353F21-A76C-4001-A013-906FA3416089}">
      <dgm:prSet/>
      <dgm:spPr/>
      <dgm:t>
        <a:bodyPr/>
        <a:lstStyle/>
        <a:p>
          <a:endParaRPr lang="zh-CN" altLang="en-US"/>
        </a:p>
      </dgm:t>
    </dgm:pt>
    <dgm:pt modelId="{510FCA01-03DE-4A3A-8063-BD49B09940E8}" type="sibTrans" cxnId="{B5353F21-A76C-4001-A013-906FA3416089}">
      <dgm:prSet/>
      <dgm:spPr/>
      <dgm:t>
        <a:bodyPr/>
        <a:lstStyle/>
        <a:p>
          <a:endParaRPr lang="zh-CN" altLang="en-US"/>
        </a:p>
      </dgm:t>
    </dgm:pt>
    <dgm:pt modelId="{0D6013AD-F88A-477E-9A31-1744C95759E4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专题培训</a:t>
          </a:r>
        </a:p>
      </dgm:t>
    </dgm:pt>
    <dgm:pt modelId="{F22B3756-A60D-48B9-A9CC-3F0743FB79A0}" type="parTrans" cxnId="{3BCD1273-ADDB-482A-8552-68DD02D836D0}">
      <dgm:prSet/>
      <dgm:spPr/>
      <dgm:t>
        <a:bodyPr/>
        <a:lstStyle/>
        <a:p>
          <a:endParaRPr lang="zh-CN" altLang="en-US"/>
        </a:p>
      </dgm:t>
    </dgm:pt>
    <dgm:pt modelId="{4FF98AE3-8DFE-415C-BE4A-1F6CBE8A4A47}" type="sibTrans" cxnId="{3BCD1273-ADDB-482A-8552-68DD02D836D0}">
      <dgm:prSet/>
      <dgm:spPr/>
      <dgm:t>
        <a:bodyPr/>
        <a:lstStyle/>
        <a:p>
          <a:endParaRPr lang="zh-CN" altLang="en-US"/>
        </a:p>
      </dgm:t>
    </dgm:pt>
    <dgm:pt modelId="{44A33D4F-6532-454F-A493-B8422D86B5FA}" type="asst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000" b="1" i="0" u="none" strike="noStrike" cap="none" normalizeH="0" baseline="0" dirty="0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宋体" pitchFamily="2" charset="-122"/>
            </a:rPr>
            <a:t>总部培训</a:t>
          </a:r>
        </a:p>
      </dgm:t>
    </dgm:pt>
    <dgm:pt modelId="{5ABDBD9F-B4D7-419A-A0FB-839859C0C40D}" type="parTrans" cxnId="{F352830A-94D5-42C6-9AE8-629EEAD83D08}">
      <dgm:prSet/>
      <dgm:spPr/>
      <dgm:t>
        <a:bodyPr/>
        <a:lstStyle/>
        <a:p>
          <a:endParaRPr lang="zh-CN" altLang="en-US"/>
        </a:p>
      </dgm:t>
    </dgm:pt>
    <dgm:pt modelId="{B62A3B1F-4F7B-46AC-B5BC-9288F8CAA4F8}" type="sibTrans" cxnId="{F352830A-94D5-42C6-9AE8-629EEAD83D08}">
      <dgm:prSet/>
      <dgm:spPr/>
      <dgm:t>
        <a:bodyPr/>
        <a:lstStyle/>
        <a:p>
          <a:endParaRPr lang="zh-CN" altLang="en-US"/>
        </a:p>
      </dgm:t>
    </dgm:pt>
    <dgm:pt modelId="{595895C1-8A22-4F2A-B6C3-28AC9FEEBB6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职业技能培训</a:t>
          </a:r>
        </a:p>
      </dgm:t>
    </dgm:pt>
    <dgm:pt modelId="{E7CB9295-6A1D-4CAD-9B3F-8A58C0FB704B}" type="parTrans" cxnId="{5B645BAB-8875-4B6B-880B-6D6D2B72F8F0}">
      <dgm:prSet/>
      <dgm:spPr/>
      <dgm:t>
        <a:bodyPr/>
        <a:lstStyle/>
        <a:p>
          <a:endParaRPr lang="zh-CN" altLang="en-US"/>
        </a:p>
      </dgm:t>
    </dgm:pt>
    <dgm:pt modelId="{ED220E0D-3875-43BD-AE66-512E0460EF58}" type="sibTrans" cxnId="{5B645BAB-8875-4B6B-880B-6D6D2B72F8F0}">
      <dgm:prSet/>
      <dgm:spPr/>
      <dgm:t>
        <a:bodyPr/>
        <a:lstStyle/>
        <a:p>
          <a:endParaRPr lang="zh-CN" altLang="en-US"/>
        </a:p>
      </dgm:t>
    </dgm:pt>
    <dgm:pt modelId="{3667AF7C-FA25-4461-8533-44BA72735C1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搜房管理学院</a:t>
          </a:r>
        </a:p>
      </dgm:t>
    </dgm:pt>
    <dgm:pt modelId="{40806C87-5767-4E5C-91A8-61B3A4983FCC}" type="parTrans" cxnId="{F58AC66B-ED6F-463F-976F-39A6ED2DDFC6}">
      <dgm:prSet/>
      <dgm:spPr/>
      <dgm:t>
        <a:bodyPr/>
        <a:lstStyle/>
        <a:p>
          <a:endParaRPr lang="zh-CN" altLang="en-US"/>
        </a:p>
      </dgm:t>
    </dgm:pt>
    <dgm:pt modelId="{5C9E7AC6-10D6-40CC-96B7-4604E373C795}" type="sibTrans" cxnId="{F58AC66B-ED6F-463F-976F-39A6ED2DDFC6}">
      <dgm:prSet/>
      <dgm:spPr/>
      <dgm:t>
        <a:bodyPr/>
        <a:lstStyle/>
        <a:p>
          <a:endParaRPr lang="zh-CN" altLang="en-US"/>
        </a:p>
      </dgm:t>
    </dgm:pt>
    <dgm:pt modelId="{DF50A552-4EA8-4A93-9DBA-8A84A16C78C5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海外培训</a:t>
          </a:r>
        </a:p>
      </dgm:t>
    </dgm:pt>
    <dgm:pt modelId="{51336D57-50C6-4AAC-A459-54780C5A25DD}" type="parTrans" cxnId="{17012634-6CBC-400B-85C1-7FE1653BFE53}">
      <dgm:prSet/>
      <dgm:spPr/>
      <dgm:t>
        <a:bodyPr/>
        <a:lstStyle/>
        <a:p>
          <a:endParaRPr lang="zh-CN" altLang="en-US"/>
        </a:p>
      </dgm:t>
    </dgm:pt>
    <dgm:pt modelId="{CC887FE7-F68C-40E5-8C86-E3E725A0BE57}" type="sibTrans" cxnId="{17012634-6CBC-400B-85C1-7FE1653BFE53}">
      <dgm:prSet/>
      <dgm:spPr/>
      <dgm:t>
        <a:bodyPr/>
        <a:lstStyle/>
        <a:p>
          <a:endParaRPr lang="zh-CN" altLang="en-US"/>
        </a:p>
      </dgm:t>
    </dgm:pt>
    <dgm:pt modelId="{763C0D41-EAC6-48D5-AC2B-F52CBF186702}" type="pres">
      <dgm:prSet presAssocID="{97198C39-CCEF-4F78-96BB-729BE156730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72F71EE-4758-4480-81FD-35068F3D0BC6}" type="pres">
      <dgm:prSet presAssocID="{57AC9729-BC3F-4B7D-BAD2-895FF4DFC490}" presName="hierRoot1" presStyleCnt="0">
        <dgm:presLayoutVars>
          <dgm:hierBranch/>
        </dgm:presLayoutVars>
      </dgm:prSet>
      <dgm:spPr/>
    </dgm:pt>
    <dgm:pt modelId="{C81E0692-4644-4E71-9249-07C01244AA82}" type="pres">
      <dgm:prSet presAssocID="{57AC9729-BC3F-4B7D-BAD2-895FF4DFC490}" presName="rootComposite1" presStyleCnt="0"/>
      <dgm:spPr/>
    </dgm:pt>
    <dgm:pt modelId="{F73CFAF1-A19F-4D1C-ABEF-A66D46F22D4F}" type="pres">
      <dgm:prSet presAssocID="{57AC9729-BC3F-4B7D-BAD2-895FF4DFC490}" presName="rootText1" presStyleLbl="node0" presStyleIdx="0" presStyleCnt="1" custScaleX="219404" custScaleY="13260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9C18AB3-C636-4CE1-8FB2-8D274DF7E779}" type="pres">
      <dgm:prSet presAssocID="{57AC9729-BC3F-4B7D-BAD2-895FF4DFC490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22CC2CCA-A3D6-43E0-AE07-44C098FBE401}" type="pres">
      <dgm:prSet presAssocID="{57AC9729-BC3F-4B7D-BAD2-895FF4DFC490}" presName="hierChild2" presStyleCnt="0"/>
      <dgm:spPr/>
    </dgm:pt>
    <dgm:pt modelId="{EEB829F5-40D4-4418-A2B7-4A01E87138C4}" type="pres">
      <dgm:prSet presAssocID="{57AC9729-BC3F-4B7D-BAD2-895FF4DFC490}" presName="hierChild3" presStyleCnt="0"/>
      <dgm:spPr/>
    </dgm:pt>
    <dgm:pt modelId="{5DD7158C-ED7B-497A-B9ED-BB01D3A50322}" type="pres">
      <dgm:prSet presAssocID="{FA840802-ABBC-4E95-AF29-DFB368AC9BD7}" presName="Name111" presStyleLbl="parChTrans1D2" presStyleIdx="0" presStyleCnt="2"/>
      <dgm:spPr/>
      <dgm:t>
        <a:bodyPr/>
        <a:lstStyle/>
        <a:p>
          <a:endParaRPr lang="zh-CN" altLang="en-US"/>
        </a:p>
      </dgm:t>
    </dgm:pt>
    <dgm:pt modelId="{C8AE5164-A9CD-4020-8BF4-E03FE4BF3D37}" type="pres">
      <dgm:prSet presAssocID="{252F47B3-436F-4310-8F95-41BE2603C234}" presName="hierRoot3" presStyleCnt="0">
        <dgm:presLayoutVars>
          <dgm:hierBranch/>
        </dgm:presLayoutVars>
      </dgm:prSet>
      <dgm:spPr/>
    </dgm:pt>
    <dgm:pt modelId="{7D1E3287-F140-44BA-A57A-1517BA8C8CD3}" type="pres">
      <dgm:prSet presAssocID="{252F47B3-436F-4310-8F95-41BE2603C234}" presName="rootComposite3" presStyleCnt="0"/>
      <dgm:spPr/>
    </dgm:pt>
    <dgm:pt modelId="{C4904523-E4E3-4166-910F-3DE6D8F5CAC8}" type="pres">
      <dgm:prSet presAssocID="{252F47B3-436F-4310-8F95-41BE2603C234}" presName="rootText3" presStyleLbl="asst1" presStyleIdx="0" presStyleCnt="2" custScaleX="21935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4EF1CA9-C589-4C32-AAEA-2920687CCA0F}" type="pres">
      <dgm:prSet presAssocID="{252F47B3-436F-4310-8F95-41BE2603C234}" presName="rootConnector3" presStyleLbl="asst1" presStyleIdx="0" presStyleCnt="2"/>
      <dgm:spPr/>
      <dgm:t>
        <a:bodyPr/>
        <a:lstStyle/>
        <a:p>
          <a:endParaRPr lang="zh-CN" altLang="en-US"/>
        </a:p>
      </dgm:t>
    </dgm:pt>
    <dgm:pt modelId="{83551F89-3296-4B17-B4A3-E93E9853E0AD}" type="pres">
      <dgm:prSet presAssocID="{252F47B3-436F-4310-8F95-41BE2603C234}" presName="hierChild6" presStyleCnt="0"/>
      <dgm:spPr/>
    </dgm:pt>
    <dgm:pt modelId="{A29F050E-7D12-4352-AA9E-D38362BEF966}" type="pres">
      <dgm:prSet presAssocID="{3DD123BF-94EF-4F49-8446-94EDA53E07BC}" presName="Name35" presStyleLbl="parChTrans1D3" presStyleIdx="0" presStyleCnt="6"/>
      <dgm:spPr/>
      <dgm:t>
        <a:bodyPr/>
        <a:lstStyle/>
        <a:p>
          <a:endParaRPr lang="zh-CN" altLang="en-US"/>
        </a:p>
      </dgm:t>
    </dgm:pt>
    <dgm:pt modelId="{400BE6E2-EBF2-448F-8589-F26C842EAB78}" type="pres">
      <dgm:prSet presAssocID="{FC3BEDAB-0D4C-4055-8C85-D66672637B4E}" presName="hierRoot2" presStyleCnt="0">
        <dgm:presLayoutVars>
          <dgm:hierBranch val="r"/>
        </dgm:presLayoutVars>
      </dgm:prSet>
      <dgm:spPr/>
    </dgm:pt>
    <dgm:pt modelId="{C05D3C58-2A74-4ABD-899F-39478C9B1206}" type="pres">
      <dgm:prSet presAssocID="{FC3BEDAB-0D4C-4055-8C85-D66672637B4E}" presName="rootComposite" presStyleCnt="0"/>
      <dgm:spPr/>
    </dgm:pt>
    <dgm:pt modelId="{FBBE7EB8-827F-4DC9-83FA-A65326A23786}" type="pres">
      <dgm:prSet presAssocID="{FC3BEDAB-0D4C-4055-8C85-D66672637B4E}" presName="rootText" presStyleLbl="node3" presStyleIdx="0" presStyleCnt="6" custScaleX="133792" custLinFactNeighborY="737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13A6378-D650-4D2D-979C-C7520DC1FD04}" type="pres">
      <dgm:prSet presAssocID="{FC3BEDAB-0D4C-4055-8C85-D66672637B4E}" presName="rootConnector" presStyleLbl="node3" presStyleIdx="0" presStyleCnt="6"/>
      <dgm:spPr/>
      <dgm:t>
        <a:bodyPr/>
        <a:lstStyle/>
        <a:p>
          <a:endParaRPr lang="zh-CN" altLang="en-US"/>
        </a:p>
      </dgm:t>
    </dgm:pt>
    <dgm:pt modelId="{3D2EFC0F-F738-4D09-8A9D-AC664A74C086}" type="pres">
      <dgm:prSet presAssocID="{FC3BEDAB-0D4C-4055-8C85-D66672637B4E}" presName="hierChild4" presStyleCnt="0"/>
      <dgm:spPr/>
    </dgm:pt>
    <dgm:pt modelId="{AAD9551C-363A-42A1-8E81-A63FA26A1271}" type="pres">
      <dgm:prSet presAssocID="{FC3BEDAB-0D4C-4055-8C85-D66672637B4E}" presName="hierChild5" presStyleCnt="0"/>
      <dgm:spPr/>
    </dgm:pt>
    <dgm:pt modelId="{263869A1-8911-42B7-A7F1-CBC443432C85}" type="pres">
      <dgm:prSet presAssocID="{94F58511-D6EC-4BE8-9A7F-9F5CFB6ECBE6}" presName="Name35" presStyleLbl="parChTrans1D3" presStyleIdx="1" presStyleCnt="6"/>
      <dgm:spPr/>
      <dgm:t>
        <a:bodyPr/>
        <a:lstStyle/>
        <a:p>
          <a:endParaRPr lang="zh-CN" altLang="en-US"/>
        </a:p>
      </dgm:t>
    </dgm:pt>
    <dgm:pt modelId="{84D26F1A-824A-4AE7-8369-9F83DBA62E6E}" type="pres">
      <dgm:prSet presAssocID="{73A0150E-0E45-473E-BD0F-019BDA1B16E7}" presName="hierRoot2" presStyleCnt="0">
        <dgm:presLayoutVars>
          <dgm:hierBranch val="r"/>
        </dgm:presLayoutVars>
      </dgm:prSet>
      <dgm:spPr/>
    </dgm:pt>
    <dgm:pt modelId="{7818969E-DA7B-4C83-9956-2932FF496061}" type="pres">
      <dgm:prSet presAssocID="{73A0150E-0E45-473E-BD0F-019BDA1B16E7}" presName="rootComposite" presStyleCnt="0"/>
      <dgm:spPr/>
    </dgm:pt>
    <dgm:pt modelId="{A3EBBE03-154D-4FD0-A734-F6B839BD1C97}" type="pres">
      <dgm:prSet presAssocID="{73A0150E-0E45-473E-BD0F-019BDA1B16E7}" presName="rootText" presStyleLbl="node3" presStyleIdx="1" presStyleCnt="6" custScaleX="133792" custLinFactNeighborY="737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D1EE27B-44E6-449D-89E2-D322C0329CDC}" type="pres">
      <dgm:prSet presAssocID="{73A0150E-0E45-473E-BD0F-019BDA1B16E7}" presName="rootConnector" presStyleLbl="node3" presStyleIdx="1" presStyleCnt="6"/>
      <dgm:spPr/>
      <dgm:t>
        <a:bodyPr/>
        <a:lstStyle/>
        <a:p>
          <a:endParaRPr lang="zh-CN" altLang="en-US"/>
        </a:p>
      </dgm:t>
    </dgm:pt>
    <dgm:pt modelId="{0BCC8724-0787-45A4-AE27-4BC3F06D685D}" type="pres">
      <dgm:prSet presAssocID="{73A0150E-0E45-473E-BD0F-019BDA1B16E7}" presName="hierChild4" presStyleCnt="0"/>
      <dgm:spPr/>
    </dgm:pt>
    <dgm:pt modelId="{C7D95DFA-BBC2-4E2B-8C49-0F17CBCB4AA4}" type="pres">
      <dgm:prSet presAssocID="{73A0150E-0E45-473E-BD0F-019BDA1B16E7}" presName="hierChild5" presStyleCnt="0"/>
      <dgm:spPr/>
    </dgm:pt>
    <dgm:pt modelId="{B8FD135E-7A59-47CB-8084-CA3B00DB4F40}" type="pres">
      <dgm:prSet presAssocID="{F22B3756-A60D-48B9-A9CC-3F0743FB79A0}" presName="Name35" presStyleLbl="parChTrans1D3" presStyleIdx="2" presStyleCnt="6"/>
      <dgm:spPr/>
      <dgm:t>
        <a:bodyPr/>
        <a:lstStyle/>
        <a:p>
          <a:endParaRPr lang="zh-CN" altLang="en-US"/>
        </a:p>
      </dgm:t>
    </dgm:pt>
    <dgm:pt modelId="{43613BE9-B418-42E1-A621-26AA4B578177}" type="pres">
      <dgm:prSet presAssocID="{0D6013AD-F88A-477E-9A31-1744C95759E4}" presName="hierRoot2" presStyleCnt="0">
        <dgm:presLayoutVars>
          <dgm:hierBranch val="r"/>
        </dgm:presLayoutVars>
      </dgm:prSet>
      <dgm:spPr/>
    </dgm:pt>
    <dgm:pt modelId="{B2F40432-50F4-4AE3-9AF6-D78A5A971E75}" type="pres">
      <dgm:prSet presAssocID="{0D6013AD-F88A-477E-9A31-1744C95759E4}" presName="rootComposite" presStyleCnt="0"/>
      <dgm:spPr/>
    </dgm:pt>
    <dgm:pt modelId="{68658279-D1BF-456C-8D97-ACD54BF84FE9}" type="pres">
      <dgm:prSet presAssocID="{0D6013AD-F88A-477E-9A31-1744C95759E4}" presName="rootText" presStyleLbl="node3" presStyleIdx="2" presStyleCnt="6" custScaleX="133792" custLinFactNeighborY="737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876597-854F-410C-A48E-6651BA724564}" type="pres">
      <dgm:prSet presAssocID="{0D6013AD-F88A-477E-9A31-1744C95759E4}" presName="rootConnector" presStyleLbl="node3" presStyleIdx="2" presStyleCnt="6"/>
      <dgm:spPr/>
      <dgm:t>
        <a:bodyPr/>
        <a:lstStyle/>
        <a:p>
          <a:endParaRPr lang="zh-CN" altLang="en-US"/>
        </a:p>
      </dgm:t>
    </dgm:pt>
    <dgm:pt modelId="{77E0525E-C4D4-4469-AAC9-B9782727FE32}" type="pres">
      <dgm:prSet presAssocID="{0D6013AD-F88A-477E-9A31-1744C95759E4}" presName="hierChild4" presStyleCnt="0"/>
      <dgm:spPr/>
    </dgm:pt>
    <dgm:pt modelId="{5817B6E8-07CC-4E00-B409-10AF8D17AD77}" type="pres">
      <dgm:prSet presAssocID="{0D6013AD-F88A-477E-9A31-1744C95759E4}" presName="hierChild5" presStyleCnt="0"/>
      <dgm:spPr/>
    </dgm:pt>
    <dgm:pt modelId="{B0ED17ED-EEC1-4E79-BC44-790D120A9CFB}" type="pres">
      <dgm:prSet presAssocID="{252F47B3-436F-4310-8F95-41BE2603C234}" presName="hierChild7" presStyleCnt="0"/>
      <dgm:spPr/>
    </dgm:pt>
    <dgm:pt modelId="{4E2CC08D-DF1C-4EDE-895A-7732094037E2}" type="pres">
      <dgm:prSet presAssocID="{5ABDBD9F-B4D7-419A-A0FB-839859C0C40D}" presName="Name111" presStyleLbl="parChTrans1D2" presStyleIdx="1" presStyleCnt="2"/>
      <dgm:spPr/>
      <dgm:t>
        <a:bodyPr/>
        <a:lstStyle/>
        <a:p>
          <a:endParaRPr lang="zh-CN" altLang="en-US"/>
        </a:p>
      </dgm:t>
    </dgm:pt>
    <dgm:pt modelId="{7F5720B2-7363-41E3-9678-EEFD47488AEA}" type="pres">
      <dgm:prSet presAssocID="{44A33D4F-6532-454F-A493-B8422D86B5FA}" presName="hierRoot3" presStyleCnt="0">
        <dgm:presLayoutVars>
          <dgm:hierBranch/>
        </dgm:presLayoutVars>
      </dgm:prSet>
      <dgm:spPr/>
    </dgm:pt>
    <dgm:pt modelId="{1CA6FB03-D139-47D9-8301-E1BB69933156}" type="pres">
      <dgm:prSet presAssocID="{44A33D4F-6532-454F-A493-B8422D86B5FA}" presName="rootComposite3" presStyleCnt="0"/>
      <dgm:spPr/>
    </dgm:pt>
    <dgm:pt modelId="{6417F894-F7F8-4B93-8AE1-7AF01F044EF4}" type="pres">
      <dgm:prSet presAssocID="{44A33D4F-6532-454F-A493-B8422D86B5FA}" presName="rootText3" presStyleLbl="asst1" presStyleIdx="1" presStyleCnt="2" custScaleX="19383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8AF50D2-40B4-4048-B5AB-5A7DD2D6E970}" type="pres">
      <dgm:prSet presAssocID="{44A33D4F-6532-454F-A493-B8422D86B5FA}" presName="rootConnector3" presStyleLbl="asst1" presStyleIdx="1" presStyleCnt="2"/>
      <dgm:spPr/>
      <dgm:t>
        <a:bodyPr/>
        <a:lstStyle/>
        <a:p>
          <a:endParaRPr lang="zh-CN" altLang="en-US"/>
        </a:p>
      </dgm:t>
    </dgm:pt>
    <dgm:pt modelId="{5C8AD9C5-82F2-43A7-8D0C-7CEE00686B53}" type="pres">
      <dgm:prSet presAssocID="{44A33D4F-6532-454F-A493-B8422D86B5FA}" presName="hierChild6" presStyleCnt="0"/>
      <dgm:spPr/>
    </dgm:pt>
    <dgm:pt modelId="{B2B5319B-B45E-4E3B-8AD0-3109456E3423}" type="pres">
      <dgm:prSet presAssocID="{E7CB9295-6A1D-4CAD-9B3F-8A58C0FB704B}" presName="Name35" presStyleLbl="parChTrans1D3" presStyleIdx="3" presStyleCnt="6"/>
      <dgm:spPr/>
      <dgm:t>
        <a:bodyPr/>
        <a:lstStyle/>
        <a:p>
          <a:endParaRPr lang="zh-CN" altLang="en-US"/>
        </a:p>
      </dgm:t>
    </dgm:pt>
    <dgm:pt modelId="{D1DCC461-845C-43F1-8245-6588BCE6685E}" type="pres">
      <dgm:prSet presAssocID="{595895C1-8A22-4F2A-B6C3-28AC9FEEBB65}" presName="hierRoot2" presStyleCnt="0">
        <dgm:presLayoutVars>
          <dgm:hierBranch val="r"/>
        </dgm:presLayoutVars>
      </dgm:prSet>
      <dgm:spPr/>
    </dgm:pt>
    <dgm:pt modelId="{EB93E48F-5AD7-4A9E-A5A3-080187D4D985}" type="pres">
      <dgm:prSet presAssocID="{595895C1-8A22-4F2A-B6C3-28AC9FEEBB65}" presName="rootComposite" presStyleCnt="0"/>
      <dgm:spPr/>
    </dgm:pt>
    <dgm:pt modelId="{65B6A3DB-4CF8-4E8F-8412-5B59699F7DF9}" type="pres">
      <dgm:prSet presAssocID="{595895C1-8A22-4F2A-B6C3-28AC9FEEBB65}" presName="rootText" presStyleLbl="node3" presStyleIdx="3" presStyleCnt="6" custScaleX="133792" custLinFactNeighborY="737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4435FDD-3726-4C79-B988-1BF96D46F143}" type="pres">
      <dgm:prSet presAssocID="{595895C1-8A22-4F2A-B6C3-28AC9FEEBB65}" presName="rootConnector" presStyleLbl="node3" presStyleIdx="3" presStyleCnt="6"/>
      <dgm:spPr/>
      <dgm:t>
        <a:bodyPr/>
        <a:lstStyle/>
        <a:p>
          <a:endParaRPr lang="zh-CN" altLang="en-US"/>
        </a:p>
      </dgm:t>
    </dgm:pt>
    <dgm:pt modelId="{FEA3C736-74B8-4815-BFB0-AF2213B3F243}" type="pres">
      <dgm:prSet presAssocID="{595895C1-8A22-4F2A-B6C3-28AC9FEEBB65}" presName="hierChild4" presStyleCnt="0"/>
      <dgm:spPr/>
    </dgm:pt>
    <dgm:pt modelId="{80088056-8B52-4F06-90E3-204779B473FA}" type="pres">
      <dgm:prSet presAssocID="{595895C1-8A22-4F2A-B6C3-28AC9FEEBB65}" presName="hierChild5" presStyleCnt="0"/>
      <dgm:spPr/>
    </dgm:pt>
    <dgm:pt modelId="{4A73FFAF-5F6A-4185-A87E-9B11349F0C36}" type="pres">
      <dgm:prSet presAssocID="{40806C87-5767-4E5C-91A8-61B3A4983FCC}" presName="Name35" presStyleLbl="parChTrans1D3" presStyleIdx="4" presStyleCnt="6"/>
      <dgm:spPr/>
      <dgm:t>
        <a:bodyPr/>
        <a:lstStyle/>
        <a:p>
          <a:endParaRPr lang="zh-CN" altLang="en-US"/>
        </a:p>
      </dgm:t>
    </dgm:pt>
    <dgm:pt modelId="{DE442884-8B8A-4B12-83DE-01ACCF50DC56}" type="pres">
      <dgm:prSet presAssocID="{3667AF7C-FA25-4461-8533-44BA72735C13}" presName="hierRoot2" presStyleCnt="0">
        <dgm:presLayoutVars>
          <dgm:hierBranch val="r"/>
        </dgm:presLayoutVars>
      </dgm:prSet>
      <dgm:spPr/>
    </dgm:pt>
    <dgm:pt modelId="{2F8BDA6B-8C72-41B7-954F-3D3914996833}" type="pres">
      <dgm:prSet presAssocID="{3667AF7C-FA25-4461-8533-44BA72735C13}" presName="rootComposite" presStyleCnt="0"/>
      <dgm:spPr/>
    </dgm:pt>
    <dgm:pt modelId="{3A10E2F3-4D09-4990-A814-721F9F0A94B3}" type="pres">
      <dgm:prSet presAssocID="{3667AF7C-FA25-4461-8533-44BA72735C13}" presName="rootText" presStyleLbl="node3" presStyleIdx="4" presStyleCnt="6" custScaleX="133792" custLinFactNeighborY="737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1E9BFECC-D228-4F91-B23E-38C551048E47}" type="pres">
      <dgm:prSet presAssocID="{3667AF7C-FA25-4461-8533-44BA72735C13}" presName="rootConnector" presStyleLbl="node3" presStyleIdx="4" presStyleCnt="6"/>
      <dgm:spPr/>
      <dgm:t>
        <a:bodyPr/>
        <a:lstStyle/>
        <a:p>
          <a:endParaRPr lang="zh-CN" altLang="en-US"/>
        </a:p>
      </dgm:t>
    </dgm:pt>
    <dgm:pt modelId="{11700147-3BE3-43F5-880E-E0E0E0930770}" type="pres">
      <dgm:prSet presAssocID="{3667AF7C-FA25-4461-8533-44BA72735C13}" presName="hierChild4" presStyleCnt="0"/>
      <dgm:spPr/>
    </dgm:pt>
    <dgm:pt modelId="{345B749A-3B6E-4663-B93A-2A66B96FBFD3}" type="pres">
      <dgm:prSet presAssocID="{3667AF7C-FA25-4461-8533-44BA72735C13}" presName="hierChild5" presStyleCnt="0"/>
      <dgm:spPr/>
    </dgm:pt>
    <dgm:pt modelId="{B7ED3274-227F-48C0-A88E-5F6B7381FE14}" type="pres">
      <dgm:prSet presAssocID="{51336D57-50C6-4AAC-A459-54780C5A25DD}" presName="Name35" presStyleLbl="parChTrans1D3" presStyleIdx="5" presStyleCnt="6"/>
      <dgm:spPr/>
      <dgm:t>
        <a:bodyPr/>
        <a:lstStyle/>
        <a:p>
          <a:endParaRPr lang="zh-CN" altLang="en-US"/>
        </a:p>
      </dgm:t>
    </dgm:pt>
    <dgm:pt modelId="{E9D45D1B-2DAA-4B45-AF1A-5BDB230C57DD}" type="pres">
      <dgm:prSet presAssocID="{DF50A552-4EA8-4A93-9DBA-8A84A16C78C5}" presName="hierRoot2" presStyleCnt="0">
        <dgm:presLayoutVars>
          <dgm:hierBranch val="r"/>
        </dgm:presLayoutVars>
      </dgm:prSet>
      <dgm:spPr/>
    </dgm:pt>
    <dgm:pt modelId="{2AA92186-8E3C-480C-BC83-A399A44F57FD}" type="pres">
      <dgm:prSet presAssocID="{DF50A552-4EA8-4A93-9DBA-8A84A16C78C5}" presName="rootComposite" presStyleCnt="0"/>
      <dgm:spPr/>
    </dgm:pt>
    <dgm:pt modelId="{8CC33A54-B01C-4247-8824-D246B13C9A44}" type="pres">
      <dgm:prSet presAssocID="{DF50A552-4EA8-4A93-9DBA-8A84A16C78C5}" presName="rootText" presStyleLbl="node3" presStyleIdx="5" presStyleCnt="6" custScaleX="133792" custLinFactNeighborY="7378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EF7283E-33F3-4E85-BE69-5B36BEBA0C2A}" type="pres">
      <dgm:prSet presAssocID="{DF50A552-4EA8-4A93-9DBA-8A84A16C78C5}" presName="rootConnector" presStyleLbl="node3" presStyleIdx="5" presStyleCnt="6"/>
      <dgm:spPr/>
      <dgm:t>
        <a:bodyPr/>
        <a:lstStyle/>
        <a:p>
          <a:endParaRPr lang="zh-CN" altLang="en-US"/>
        </a:p>
      </dgm:t>
    </dgm:pt>
    <dgm:pt modelId="{A9CC24BB-51EC-4B89-B28A-F0D4D412BD93}" type="pres">
      <dgm:prSet presAssocID="{DF50A552-4EA8-4A93-9DBA-8A84A16C78C5}" presName="hierChild4" presStyleCnt="0"/>
      <dgm:spPr/>
    </dgm:pt>
    <dgm:pt modelId="{A105F89C-F8F4-4C58-9AC8-341871065070}" type="pres">
      <dgm:prSet presAssocID="{DF50A552-4EA8-4A93-9DBA-8A84A16C78C5}" presName="hierChild5" presStyleCnt="0"/>
      <dgm:spPr/>
    </dgm:pt>
    <dgm:pt modelId="{B0C5196D-BEF0-4448-8C7C-A1ADB1E96EF2}" type="pres">
      <dgm:prSet presAssocID="{44A33D4F-6532-454F-A493-B8422D86B5FA}" presName="hierChild7" presStyleCnt="0"/>
      <dgm:spPr/>
    </dgm:pt>
  </dgm:ptLst>
  <dgm:cxnLst>
    <dgm:cxn modelId="{3BCD1273-ADDB-482A-8552-68DD02D836D0}" srcId="{252F47B3-436F-4310-8F95-41BE2603C234}" destId="{0D6013AD-F88A-477E-9A31-1744C95759E4}" srcOrd="2" destOrd="0" parTransId="{F22B3756-A60D-48B9-A9CC-3F0743FB79A0}" sibTransId="{4FF98AE3-8DFE-415C-BE4A-1F6CBE8A4A47}"/>
    <dgm:cxn modelId="{5781A829-3567-4D70-A155-F796649838CD}" type="presOf" srcId="{252F47B3-436F-4310-8F95-41BE2603C234}" destId="{C4904523-E4E3-4166-910F-3DE6D8F5CAC8}" srcOrd="0" destOrd="0" presId="urn:microsoft.com/office/officeart/2005/8/layout/orgChart1"/>
    <dgm:cxn modelId="{D8F07A24-8585-40D4-A74C-7D55ACBC6853}" type="presOf" srcId="{44A33D4F-6532-454F-A493-B8422D86B5FA}" destId="{6417F894-F7F8-4B93-8AE1-7AF01F044EF4}" srcOrd="0" destOrd="0" presId="urn:microsoft.com/office/officeart/2005/8/layout/orgChart1"/>
    <dgm:cxn modelId="{42D2D596-144F-4853-A5D3-EC988CC1E30C}" type="presOf" srcId="{DF50A552-4EA8-4A93-9DBA-8A84A16C78C5}" destId="{8CC33A54-B01C-4247-8824-D246B13C9A44}" srcOrd="0" destOrd="0" presId="urn:microsoft.com/office/officeart/2005/8/layout/orgChart1"/>
    <dgm:cxn modelId="{B5353F21-A76C-4001-A013-906FA3416089}" srcId="{252F47B3-436F-4310-8F95-41BE2603C234}" destId="{73A0150E-0E45-473E-BD0F-019BDA1B16E7}" srcOrd="1" destOrd="0" parTransId="{94F58511-D6EC-4BE8-9A7F-9F5CFB6ECBE6}" sibTransId="{510FCA01-03DE-4A3A-8063-BD49B09940E8}"/>
    <dgm:cxn modelId="{4B3CE05E-4B02-4416-95EA-2648492D75D8}" srcId="{252F47B3-436F-4310-8F95-41BE2603C234}" destId="{FC3BEDAB-0D4C-4055-8C85-D66672637B4E}" srcOrd="0" destOrd="0" parTransId="{3DD123BF-94EF-4F49-8446-94EDA53E07BC}" sibTransId="{EFF63E83-9E63-4859-96D4-2819B24D0F84}"/>
    <dgm:cxn modelId="{EFBE5853-BC91-4211-B091-31FA7BAFF71E}" type="presOf" srcId="{3667AF7C-FA25-4461-8533-44BA72735C13}" destId="{1E9BFECC-D228-4F91-B23E-38C551048E47}" srcOrd="1" destOrd="0" presId="urn:microsoft.com/office/officeart/2005/8/layout/orgChart1"/>
    <dgm:cxn modelId="{6D9F0B1B-165E-4E84-837E-5F5B55780C8F}" type="presOf" srcId="{97198C39-CCEF-4F78-96BB-729BE1567307}" destId="{763C0D41-EAC6-48D5-AC2B-F52CBF186702}" srcOrd="0" destOrd="0" presId="urn:microsoft.com/office/officeart/2005/8/layout/orgChart1"/>
    <dgm:cxn modelId="{17012634-6CBC-400B-85C1-7FE1653BFE53}" srcId="{44A33D4F-6532-454F-A493-B8422D86B5FA}" destId="{DF50A552-4EA8-4A93-9DBA-8A84A16C78C5}" srcOrd="2" destOrd="0" parTransId="{51336D57-50C6-4AAC-A459-54780C5A25DD}" sibTransId="{CC887FE7-F68C-40E5-8C86-E3E725A0BE57}"/>
    <dgm:cxn modelId="{462210F4-791D-4C36-940C-8D86B0999970}" type="presOf" srcId="{5ABDBD9F-B4D7-419A-A0FB-839859C0C40D}" destId="{4E2CC08D-DF1C-4EDE-895A-7732094037E2}" srcOrd="0" destOrd="0" presId="urn:microsoft.com/office/officeart/2005/8/layout/orgChart1"/>
    <dgm:cxn modelId="{2697AB38-70BD-4262-95C4-719C3BB4DE55}" type="presOf" srcId="{FA840802-ABBC-4E95-AF29-DFB368AC9BD7}" destId="{5DD7158C-ED7B-497A-B9ED-BB01D3A50322}" srcOrd="0" destOrd="0" presId="urn:microsoft.com/office/officeart/2005/8/layout/orgChart1"/>
    <dgm:cxn modelId="{68184B30-7D62-4935-8A41-E1CC04438F8B}" type="presOf" srcId="{94F58511-D6EC-4BE8-9A7F-9F5CFB6ECBE6}" destId="{263869A1-8911-42B7-A7F1-CBC443432C85}" srcOrd="0" destOrd="0" presId="urn:microsoft.com/office/officeart/2005/8/layout/orgChart1"/>
    <dgm:cxn modelId="{A622490D-8A2B-4691-A28C-2CE778578FCF}" type="presOf" srcId="{595895C1-8A22-4F2A-B6C3-28AC9FEEBB65}" destId="{65B6A3DB-4CF8-4E8F-8412-5B59699F7DF9}" srcOrd="0" destOrd="0" presId="urn:microsoft.com/office/officeart/2005/8/layout/orgChart1"/>
    <dgm:cxn modelId="{09D4BBAA-BB72-45BF-B39A-8072DDC30B42}" type="presOf" srcId="{0D6013AD-F88A-477E-9A31-1744C95759E4}" destId="{68658279-D1BF-456C-8D97-ACD54BF84FE9}" srcOrd="0" destOrd="0" presId="urn:microsoft.com/office/officeart/2005/8/layout/orgChart1"/>
    <dgm:cxn modelId="{DBE0AE42-827F-45E7-9788-6C7CBAE65F92}" type="presOf" srcId="{FC3BEDAB-0D4C-4055-8C85-D66672637B4E}" destId="{FBBE7EB8-827F-4DC9-83FA-A65326A23786}" srcOrd="0" destOrd="0" presId="urn:microsoft.com/office/officeart/2005/8/layout/orgChart1"/>
    <dgm:cxn modelId="{D81B188A-5227-4BB0-A3DD-5C487811B673}" srcId="{57AC9729-BC3F-4B7D-BAD2-895FF4DFC490}" destId="{252F47B3-436F-4310-8F95-41BE2603C234}" srcOrd="0" destOrd="0" parTransId="{FA840802-ABBC-4E95-AF29-DFB368AC9BD7}" sibTransId="{30965EEB-1D73-4A1C-9993-02B727AB2760}"/>
    <dgm:cxn modelId="{7286A133-B7E7-485F-BBC7-34F4197E6950}" type="presOf" srcId="{44A33D4F-6532-454F-A493-B8422D86B5FA}" destId="{28AF50D2-40B4-4048-B5AB-5A7DD2D6E970}" srcOrd="1" destOrd="0" presId="urn:microsoft.com/office/officeart/2005/8/layout/orgChart1"/>
    <dgm:cxn modelId="{99564BCB-36E6-4270-8AD4-C567F6DCE465}" type="presOf" srcId="{73A0150E-0E45-473E-BD0F-019BDA1B16E7}" destId="{6D1EE27B-44E6-449D-89E2-D322C0329CDC}" srcOrd="1" destOrd="0" presId="urn:microsoft.com/office/officeart/2005/8/layout/orgChart1"/>
    <dgm:cxn modelId="{03785734-A51C-469D-8D75-C40689FE891C}" type="presOf" srcId="{FC3BEDAB-0D4C-4055-8C85-D66672637B4E}" destId="{813A6378-D650-4D2D-979C-C7520DC1FD04}" srcOrd="1" destOrd="0" presId="urn:microsoft.com/office/officeart/2005/8/layout/orgChart1"/>
    <dgm:cxn modelId="{0D652D90-FB75-4B7B-B8A9-DCCFF1F03AC5}" type="presOf" srcId="{0D6013AD-F88A-477E-9A31-1744C95759E4}" destId="{69876597-854F-410C-A48E-6651BA724564}" srcOrd="1" destOrd="0" presId="urn:microsoft.com/office/officeart/2005/8/layout/orgChart1"/>
    <dgm:cxn modelId="{7B420D69-B432-407F-BD79-909F57C66A9F}" type="presOf" srcId="{F22B3756-A60D-48B9-A9CC-3F0743FB79A0}" destId="{B8FD135E-7A59-47CB-8084-CA3B00DB4F40}" srcOrd="0" destOrd="0" presId="urn:microsoft.com/office/officeart/2005/8/layout/orgChart1"/>
    <dgm:cxn modelId="{5182379C-A0ED-4F69-9D93-7F327E945EB2}" type="presOf" srcId="{252F47B3-436F-4310-8F95-41BE2603C234}" destId="{14EF1CA9-C589-4C32-AAEA-2920687CCA0F}" srcOrd="1" destOrd="0" presId="urn:microsoft.com/office/officeart/2005/8/layout/orgChart1"/>
    <dgm:cxn modelId="{5E43D3A0-37FC-45DA-9B27-7CA1D1AEE17D}" type="presOf" srcId="{40806C87-5767-4E5C-91A8-61B3A4983FCC}" destId="{4A73FFAF-5F6A-4185-A87E-9B11349F0C36}" srcOrd="0" destOrd="0" presId="urn:microsoft.com/office/officeart/2005/8/layout/orgChart1"/>
    <dgm:cxn modelId="{978A9272-5F77-47C2-A93D-92C455D716F5}" type="presOf" srcId="{57AC9729-BC3F-4B7D-BAD2-895FF4DFC490}" destId="{89C18AB3-C636-4CE1-8FB2-8D274DF7E779}" srcOrd="1" destOrd="0" presId="urn:microsoft.com/office/officeart/2005/8/layout/orgChart1"/>
    <dgm:cxn modelId="{F666DDB4-55CF-445C-AACB-5D70FC2C70A9}" type="presOf" srcId="{595895C1-8A22-4F2A-B6C3-28AC9FEEBB65}" destId="{34435FDD-3726-4C79-B988-1BF96D46F143}" srcOrd="1" destOrd="0" presId="urn:microsoft.com/office/officeart/2005/8/layout/orgChart1"/>
    <dgm:cxn modelId="{E9249457-5FB0-4FCF-80A6-85DC637527B5}" type="presOf" srcId="{73A0150E-0E45-473E-BD0F-019BDA1B16E7}" destId="{A3EBBE03-154D-4FD0-A734-F6B839BD1C97}" srcOrd="0" destOrd="0" presId="urn:microsoft.com/office/officeart/2005/8/layout/orgChart1"/>
    <dgm:cxn modelId="{8E4B9BC1-C8F3-4E0A-BB06-55DEDFAFE5F9}" type="presOf" srcId="{57AC9729-BC3F-4B7D-BAD2-895FF4DFC490}" destId="{F73CFAF1-A19F-4D1C-ABEF-A66D46F22D4F}" srcOrd="0" destOrd="0" presId="urn:microsoft.com/office/officeart/2005/8/layout/orgChart1"/>
    <dgm:cxn modelId="{33D062B5-DB6D-4C8B-887F-1D180727A89C}" type="presOf" srcId="{3DD123BF-94EF-4F49-8446-94EDA53E07BC}" destId="{A29F050E-7D12-4352-AA9E-D38362BEF966}" srcOrd="0" destOrd="0" presId="urn:microsoft.com/office/officeart/2005/8/layout/orgChart1"/>
    <dgm:cxn modelId="{A305938A-7932-4A8A-BB90-48CA86207C4C}" type="presOf" srcId="{3667AF7C-FA25-4461-8533-44BA72735C13}" destId="{3A10E2F3-4D09-4990-A814-721F9F0A94B3}" srcOrd="0" destOrd="0" presId="urn:microsoft.com/office/officeart/2005/8/layout/orgChart1"/>
    <dgm:cxn modelId="{5B645BAB-8875-4B6B-880B-6D6D2B72F8F0}" srcId="{44A33D4F-6532-454F-A493-B8422D86B5FA}" destId="{595895C1-8A22-4F2A-B6C3-28AC9FEEBB65}" srcOrd="0" destOrd="0" parTransId="{E7CB9295-6A1D-4CAD-9B3F-8A58C0FB704B}" sibTransId="{ED220E0D-3875-43BD-AE66-512E0460EF58}"/>
    <dgm:cxn modelId="{F4C35EA4-9DB9-43C8-BE08-19631D274A3E}" type="presOf" srcId="{DF50A552-4EA8-4A93-9DBA-8A84A16C78C5}" destId="{CEF7283E-33F3-4E85-BE69-5B36BEBA0C2A}" srcOrd="1" destOrd="0" presId="urn:microsoft.com/office/officeart/2005/8/layout/orgChart1"/>
    <dgm:cxn modelId="{F352830A-94D5-42C6-9AE8-629EEAD83D08}" srcId="{57AC9729-BC3F-4B7D-BAD2-895FF4DFC490}" destId="{44A33D4F-6532-454F-A493-B8422D86B5FA}" srcOrd="1" destOrd="0" parTransId="{5ABDBD9F-B4D7-419A-A0FB-839859C0C40D}" sibTransId="{B62A3B1F-4F7B-46AC-B5BC-9288F8CAA4F8}"/>
    <dgm:cxn modelId="{F58AC66B-ED6F-463F-976F-39A6ED2DDFC6}" srcId="{44A33D4F-6532-454F-A493-B8422D86B5FA}" destId="{3667AF7C-FA25-4461-8533-44BA72735C13}" srcOrd="1" destOrd="0" parTransId="{40806C87-5767-4E5C-91A8-61B3A4983FCC}" sibTransId="{5C9E7AC6-10D6-40CC-96B7-4604E373C795}"/>
    <dgm:cxn modelId="{4CFB2CA8-8DB1-48BB-9A59-CF68826D115B}" type="presOf" srcId="{51336D57-50C6-4AAC-A459-54780C5A25DD}" destId="{B7ED3274-227F-48C0-A88E-5F6B7381FE14}" srcOrd="0" destOrd="0" presId="urn:microsoft.com/office/officeart/2005/8/layout/orgChart1"/>
    <dgm:cxn modelId="{E869E5C0-E01E-4764-8F5C-A35D68CCA823}" srcId="{97198C39-CCEF-4F78-96BB-729BE1567307}" destId="{57AC9729-BC3F-4B7D-BAD2-895FF4DFC490}" srcOrd="0" destOrd="0" parTransId="{CF58BD88-0112-43C0-91B1-FA54EA5DDB61}" sibTransId="{58CEC8AD-04BB-4B58-9466-B5B7F0EEE55C}"/>
    <dgm:cxn modelId="{0E45F4AD-06FC-426C-A38C-2CA603031FD2}" type="presOf" srcId="{E7CB9295-6A1D-4CAD-9B3F-8A58C0FB704B}" destId="{B2B5319B-B45E-4E3B-8AD0-3109456E3423}" srcOrd="0" destOrd="0" presId="urn:microsoft.com/office/officeart/2005/8/layout/orgChart1"/>
    <dgm:cxn modelId="{3A5F44D9-2B3E-4B72-AE53-716ACF9A35D2}" type="presParOf" srcId="{763C0D41-EAC6-48D5-AC2B-F52CBF186702}" destId="{572F71EE-4758-4480-81FD-35068F3D0BC6}" srcOrd="0" destOrd="0" presId="urn:microsoft.com/office/officeart/2005/8/layout/orgChart1"/>
    <dgm:cxn modelId="{47EA0664-EFF0-434D-801E-FD8CF41B7F54}" type="presParOf" srcId="{572F71EE-4758-4480-81FD-35068F3D0BC6}" destId="{C81E0692-4644-4E71-9249-07C01244AA82}" srcOrd="0" destOrd="0" presId="urn:microsoft.com/office/officeart/2005/8/layout/orgChart1"/>
    <dgm:cxn modelId="{6E5D2653-2C86-4CD5-AA50-4E27B9683BCA}" type="presParOf" srcId="{C81E0692-4644-4E71-9249-07C01244AA82}" destId="{F73CFAF1-A19F-4D1C-ABEF-A66D46F22D4F}" srcOrd="0" destOrd="0" presId="urn:microsoft.com/office/officeart/2005/8/layout/orgChart1"/>
    <dgm:cxn modelId="{53D05EB7-2133-4E80-BAE2-1F06E5C5AADE}" type="presParOf" srcId="{C81E0692-4644-4E71-9249-07C01244AA82}" destId="{89C18AB3-C636-4CE1-8FB2-8D274DF7E779}" srcOrd="1" destOrd="0" presId="urn:microsoft.com/office/officeart/2005/8/layout/orgChart1"/>
    <dgm:cxn modelId="{1C9B2F1A-B258-4CF5-8683-3B607B2492C5}" type="presParOf" srcId="{572F71EE-4758-4480-81FD-35068F3D0BC6}" destId="{22CC2CCA-A3D6-43E0-AE07-44C098FBE401}" srcOrd="1" destOrd="0" presId="urn:microsoft.com/office/officeart/2005/8/layout/orgChart1"/>
    <dgm:cxn modelId="{327FB1B1-E0F1-4709-871D-C3D64194CA15}" type="presParOf" srcId="{572F71EE-4758-4480-81FD-35068F3D0BC6}" destId="{EEB829F5-40D4-4418-A2B7-4A01E87138C4}" srcOrd="2" destOrd="0" presId="urn:microsoft.com/office/officeart/2005/8/layout/orgChart1"/>
    <dgm:cxn modelId="{5A42AD79-80A8-4E80-824C-C3BD24862D47}" type="presParOf" srcId="{EEB829F5-40D4-4418-A2B7-4A01E87138C4}" destId="{5DD7158C-ED7B-497A-B9ED-BB01D3A50322}" srcOrd="0" destOrd="0" presId="urn:microsoft.com/office/officeart/2005/8/layout/orgChart1"/>
    <dgm:cxn modelId="{748621A6-F5F7-4463-9D34-F1FFE675D83A}" type="presParOf" srcId="{EEB829F5-40D4-4418-A2B7-4A01E87138C4}" destId="{C8AE5164-A9CD-4020-8BF4-E03FE4BF3D37}" srcOrd="1" destOrd="0" presId="urn:microsoft.com/office/officeart/2005/8/layout/orgChart1"/>
    <dgm:cxn modelId="{5B999647-5FF5-42F8-BCE1-CDCF0C840D9C}" type="presParOf" srcId="{C8AE5164-A9CD-4020-8BF4-E03FE4BF3D37}" destId="{7D1E3287-F140-44BA-A57A-1517BA8C8CD3}" srcOrd="0" destOrd="0" presId="urn:microsoft.com/office/officeart/2005/8/layout/orgChart1"/>
    <dgm:cxn modelId="{781C2961-833E-45D2-8D2B-4DDB8C966C30}" type="presParOf" srcId="{7D1E3287-F140-44BA-A57A-1517BA8C8CD3}" destId="{C4904523-E4E3-4166-910F-3DE6D8F5CAC8}" srcOrd="0" destOrd="0" presId="urn:microsoft.com/office/officeart/2005/8/layout/orgChart1"/>
    <dgm:cxn modelId="{2D92B88B-554A-4F20-8A11-B66D2471CF53}" type="presParOf" srcId="{7D1E3287-F140-44BA-A57A-1517BA8C8CD3}" destId="{14EF1CA9-C589-4C32-AAEA-2920687CCA0F}" srcOrd="1" destOrd="0" presId="urn:microsoft.com/office/officeart/2005/8/layout/orgChart1"/>
    <dgm:cxn modelId="{EED1D458-728A-4F76-9D66-142C49E92CAA}" type="presParOf" srcId="{C8AE5164-A9CD-4020-8BF4-E03FE4BF3D37}" destId="{83551F89-3296-4B17-B4A3-E93E9853E0AD}" srcOrd="1" destOrd="0" presId="urn:microsoft.com/office/officeart/2005/8/layout/orgChart1"/>
    <dgm:cxn modelId="{42F2A6A4-D3F7-4705-A304-F2A8EAE26D48}" type="presParOf" srcId="{83551F89-3296-4B17-B4A3-E93E9853E0AD}" destId="{A29F050E-7D12-4352-AA9E-D38362BEF966}" srcOrd="0" destOrd="0" presId="urn:microsoft.com/office/officeart/2005/8/layout/orgChart1"/>
    <dgm:cxn modelId="{2A7CF998-5E42-4FA8-B4FA-A07AB5E8C8CF}" type="presParOf" srcId="{83551F89-3296-4B17-B4A3-E93E9853E0AD}" destId="{400BE6E2-EBF2-448F-8589-F26C842EAB78}" srcOrd="1" destOrd="0" presId="urn:microsoft.com/office/officeart/2005/8/layout/orgChart1"/>
    <dgm:cxn modelId="{88313B3F-C4ED-42FD-820B-EA58647475AC}" type="presParOf" srcId="{400BE6E2-EBF2-448F-8589-F26C842EAB78}" destId="{C05D3C58-2A74-4ABD-899F-39478C9B1206}" srcOrd="0" destOrd="0" presId="urn:microsoft.com/office/officeart/2005/8/layout/orgChart1"/>
    <dgm:cxn modelId="{84C8FCDE-CF27-4FB7-A7F5-77BA480697C1}" type="presParOf" srcId="{C05D3C58-2A74-4ABD-899F-39478C9B1206}" destId="{FBBE7EB8-827F-4DC9-83FA-A65326A23786}" srcOrd="0" destOrd="0" presId="urn:microsoft.com/office/officeart/2005/8/layout/orgChart1"/>
    <dgm:cxn modelId="{E65301E8-A513-4EEA-BDB5-AC79E6534EDC}" type="presParOf" srcId="{C05D3C58-2A74-4ABD-899F-39478C9B1206}" destId="{813A6378-D650-4D2D-979C-C7520DC1FD04}" srcOrd="1" destOrd="0" presId="urn:microsoft.com/office/officeart/2005/8/layout/orgChart1"/>
    <dgm:cxn modelId="{A888DFDF-C0B3-420A-8AA0-0FA7A6B81AA7}" type="presParOf" srcId="{400BE6E2-EBF2-448F-8589-F26C842EAB78}" destId="{3D2EFC0F-F738-4D09-8A9D-AC664A74C086}" srcOrd="1" destOrd="0" presId="urn:microsoft.com/office/officeart/2005/8/layout/orgChart1"/>
    <dgm:cxn modelId="{A847C852-D2E4-40B2-A959-A0EE36D63B1C}" type="presParOf" srcId="{400BE6E2-EBF2-448F-8589-F26C842EAB78}" destId="{AAD9551C-363A-42A1-8E81-A63FA26A1271}" srcOrd="2" destOrd="0" presId="urn:microsoft.com/office/officeart/2005/8/layout/orgChart1"/>
    <dgm:cxn modelId="{97162554-4FA1-407E-888D-1393F05DF7B7}" type="presParOf" srcId="{83551F89-3296-4B17-B4A3-E93E9853E0AD}" destId="{263869A1-8911-42B7-A7F1-CBC443432C85}" srcOrd="2" destOrd="0" presId="urn:microsoft.com/office/officeart/2005/8/layout/orgChart1"/>
    <dgm:cxn modelId="{1E33339A-5FC2-47B3-897B-1B4C208BA005}" type="presParOf" srcId="{83551F89-3296-4B17-B4A3-E93E9853E0AD}" destId="{84D26F1A-824A-4AE7-8369-9F83DBA62E6E}" srcOrd="3" destOrd="0" presId="urn:microsoft.com/office/officeart/2005/8/layout/orgChart1"/>
    <dgm:cxn modelId="{80AB0D75-1FB5-445F-8E41-376690FC4C68}" type="presParOf" srcId="{84D26F1A-824A-4AE7-8369-9F83DBA62E6E}" destId="{7818969E-DA7B-4C83-9956-2932FF496061}" srcOrd="0" destOrd="0" presId="urn:microsoft.com/office/officeart/2005/8/layout/orgChart1"/>
    <dgm:cxn modelId="{38FF31A5-0F2A-4A7B-8478-134F5BEBD86F}" type="presParOf" srcId="{7818969E-DA7B-4C83-9956-2932FF496061}" destId="{A3EBBE03-154D-4FD0-A734-F6B839BD1C97}" srcOrd="0" destOrd="0" presId="urn:microsoft.com/office/officeart/2005/8/layout/orgChart1"/>
    <dgm:cxn modelId="{50B20D7F-9ED1-48E0-BDF5-218E5806C674}" type="presParOf" srcId="{7818969E-DA7B-4C83-9956-2932FF496061}" destId="{6D1EE27B-44E6-449D-89E2-D322C0329CDC}" srcOrd="1" destOrd="0" presId="urn:microsoft.com/office/officeart/2005/8/layout/orgChart1"/>
    <dgm:cxn modelId="{7905374F-1729-4876-9E16-9CFEBE842757}" type="presParOf" srcId="{84D26F1A-824A-4AE7-8369-9F83DBA62E6E}" destId="{0BCC8724-0787-45A4-AE27-4BC3F06D685D}" srcOrd="1" destOrd="0" presId="urn:microsoft.com/office/officeart/2005/8/layout/orgChart1"/>
    <dgm:cxn modelId="{14A7ED57-8721-46A5-84B6-97D7A789034C}" type="presParOf" srcId="{84D26F1A-824A-4AE7-8369-9F83DBA62E6E}" destId="{C7D95DFA-BBC2-4E2B-8C49-0F17CBCB4AA4}" srcOrd="2" destOrd="0" presId="urn:microsoft.com/office/officeart/2005/8/layout/orgChart1"/>
    <dgm:cxn modelId="{2990A8E3-21FF-49DD-AE49-2679D7CE6B6C}" type="presParOf" srcId="{83551F89-3296-4B17-B4A3-E93E9853E0AD}" destId="{B8FD135E-7A59-47CB-8084-CA3B00DB4F40}" srcOrd="4" destOrd="0" presId="urn:microsoft.com/office/officeart/2005/8/layout/orgChart1"/>
    <dgm:cxn modelId="{CC1CFE6C-4BCC-4558-929B-E3651EE51897}" type="presParOf" srcId="{83551F89-3296-4B17-B4A3-E93E9853E0AD}" destId="{43613BE9-B418-42E1-A621-26AA4B578177}" srcOrd="5" destOrd="0" presId="urn:microsoft.com/office/officeart/2005/8/layout/orgChart1"/>
    <dgm:cxn modelId="{58D68684-B382-4785-B006-5AE570F05B28}" type="presParOf" srcId="{43613BE9-B418-42E1-A621-26AA4B578177}" destId="{B2F40432-50F4-4AE3-9AF6-D78A5A971E75}" srcOrd="0" destOrd="0" presId="urn:microsoft.com/office/officeart/2005/8/layout/orgChart1"/>
    <dgm:cxn modelId="{1D6F461B-F06D-4F77-AA8F-47142E8CD380}" type="presParOf" srcId="{B2F40432-50F4-4AE3-9AF6-D78A5A971E75}" destId="{68658279-D1BF-456C-8D97-ACD54BF84FE9}" srcOrd="0" destOrd="0" presId="urn:microsoft.com/office/officeart/2005/8/layout/orgChart1"/>
    <dgm:cxn modelId="{DEDA24B4-4AEA-43A5-82DE-225668E7C673}" type="presParOf" srcId="{B2F40432-50F4-4AE3-9AF6-D78A5A971E75}" destId="{69876597-854F-410C-A48E-6651BA724564}" srcOrd="1" destOrd="0" presId="urn:microsoft.com/office/officeart/2005/8/layout/orgChart1"/>
    <dgm:cxn modelId="{71298DB5-73DA-4052-A65E-CD4FA0683A63}" type="presParOf" srcId="{43613BE9-B418-42E1-A621-26AA4B578177}" destId="{77E0525E-C4D4-4469-AAC9-B9782727FE32}" srcOrd="1" destOrd="0" presId="urn:microsoft.com/office/officeart/2005/8/layout/orgChart1"/>
    <dgm:cxn modelId="{4C882974-5EC9-44B7-BB50-CA857DADB794}" type="presParOf" srcId="{43613BE9-B418-42E1-A621-26AA4B578177}" destId="{5817B6E8-07CC-4E00-B409-10AF8D17AD77}" srcOrd="2" destOrd="0" presId="urn:microsoft.com/office/officeart/2005/8/layout/orgChart1"/>
    <dgm:cxn modelId="{1A181857-658C-4D01-ADEA-50B76DDD2D49}" type="presParOf" srcId="{C8AE5164-A9CD-4020-8BF4-E03FE4BF3D37}" destId="{B0ED17ED-EEC1-4E79-BC44-790D120A9CFB}" srcOrd="2" destOrd="0" presId="urn:microsoft.com/office/officeart/2005/8/layout/orgChart1"/>
    <dgm:cxn modelId="{416FD1D5-4B70-4762-90E7-FED7D0DEEAF3}" type="presParOf" srcId="{EEB829F5-40D4-4418-A2B7-4A01E87138C4}" destId="{4E2CC08D-DF1C-4EDE-895A-7732094037E2}" srcOrd="2" destOrd="0" presId="urn:microsoft.com/office/officeart/2005/8/layout/orgChart1"/>
    <dgm:cxn modelId="{BCC80AF7-BA80-4A95-996B-A0FC80F400E5}" type="presParOf" srcId="{EEB829F5-40D4-4418-A2B7-4A01E87138C4}" destId="{7F5720B2-7363-41E3-9678-EEFD47488AEA}" srcOrd="3" destOrd="0" presId="urn:microsoft.com/office/officeart/2005/8/layout/orgChart1"/>
    <dgm:cxn modelId="{2D5C13BB-7645-4775-97E4-021F66D15A77}" type="presParOf" srcId="{7F5720B2-7363-41E3-9678-EEFD47488AEA}" destId="{1CA6FB03-D139-47D9-8301-E1BB69933156}" srcOrd="0" destOrd="0" presId="urn:microsoft.com/office/officeart/2005/8/layout/orgChart1"/>
    <dgm:cxn modelId="{33ECFEFA-5C28-4A0D-A64B-BA585D3D35DC}" type="presParOf" srcId="{1CA6FB03-D139-47D9-8301-E1BB69933156}" destId="{6417F894-F7F8-4B93-8AE1-7AF01F044EF4}" srcOrd="0" destOrd="0" presId="urn:microsoft.com/office/officeart/2005/8/layout/orgChart1"/>
    <dgm:cxn modelId="{07ED338F-254C-4135-80C6-8EA15D2A21E4}" type="presParOf" srcId="{1CA6FB03-D139-47D9-8301-E1BB69933156}" destId="{28AF50D2-40B4-4048-B5AB-5A7DD2D6E970}" srcOrd="1" destOrd="0" presId="urn:microsoft.com/office/officeart/2005/8/layout/orgChart1"/>
    <dgm:cxn modelId="{5B7B63E7-5DE0-4166-A100-7BA520E0653B}" type="presParOf" srcId="{7F5720B2-7363-41E3-9678-EEFD47488AEA}" destId="{5C8AD9C5-82F2-43A7-8D0C-7CEE00686B53}" srcOrd="1" destOrd="0" presId="urn:microsoft.com/office/officeart/2005/8/layout/orgChart1"/>
    <dgm:cxn modelId="{40CA0BAF-F152-4CA4-8EA5-66CCB81F0ADD}" type="presParOf" srcId="{5C8AD9C5-82F2-43A7-8D0C-7CEE00686B53}" destId="{B2B5319B-B45E-4E3B-8AD0-3109456E3423}" srcOrd="0" destOrd="0" presId="urn:microsoft.com/office/officeart/2005/8/layout/orgChart1"/>
    <dgm:cxn modelId="{8B06EE5D-1F6A-426B-8FD0-5EF22EE8E2A6}" type="presParOf" srcId="{5C8AD9C5-82F2-43A7-8D0C-7CEE00686B53}" destId="{D1DCC461-845C-43F1-8245-6588BCE6685E}" srcOrd="1" destOrd="0" presId="urn:microsoft.com/office/officeart/2005/8/layout/orgChart1"/>
    <dgm:cxn modelId="{41D4D9A3-1716-49D9-B6FB-F240AEB3D629}" type="presParOf" srcId="{D1DCC461-845C-43F1-8245-6588BCE6685E}" destId="{EB93E48F-5AD7-4A9E-A5A3-080187D4D985}" srcOrd="0" destOrd="0" presId="urn:microsoft.com/office/officeart/2005/8/layout/orgChart1"/>
    <dgm:cxn modelId="{7890F263-CC92-4617-8FEC-3F6A9014FE65}" type="presParOf" srcId="{EB93E48F-5AD7-4A9E-A5A3-080187D4D985}" destId="{65B6A3DB-4CF8-4E8F-8412-5B59699F7DF9}" srcOrd="0" destOrd="0" presId="urn:microsoft.com/office/officeart/2005/8/layout/orgChart1"/>
    <dgm:cxn modelId="{E4EEAEB6-9B62-41B9-BF1C-F26B4E3F27ED}" type="presParOf" srcId="{EB93E48F-5AD7-4A9E-A5A3-080187D4D985}" destId="{34435FDD-3726-4C79-B988-1BF96D46F143}" srcOrd="1" destOrd="0" presId="urn:microsoft.com/office/officeart/2005/8/layout/orgChart1"/>
    <dgm:cxn modelId="{A9FC6D20-C65C-4977-8F44-7F570D3B409C}" type="presParOf" srcId="{D1DCC461-845C-43F1-8245-6588BCE6685E}" destId="{FEA3C736-74B8-4815-BFB0-AF2213B3F243}" srcOrd="1" destOrd="0" presId="urn:microsoft.com/office/officeart/2005/8/layout/orgChart1"/>
    <dgm:cxn modelId="{7FC9AC1A-B1F0-4D60-BEE2-3512E4F216C5}" type="presParOf" srcId="{D1DCC461-845C-43F1-8245-6588BCE6685E}" destId="{80088056-8B52-4F06-90E3-204779B473FA}" srcOrd="2" destOrd="0" presId="urn:microsoft.com/office/officeart/2005/8/layout/orgChart1"/>
    <dgm:cxn modelId="{5133717B-C956-4E5B-B77E-A0CC6879647E}" type="presParOf" srcId="{5C8AD9C5-82F2-43A7-8D0C-7CEE00686B53}" destId="{4A73FFAF-5F6A-4185-A87E-9B11349F0C36}" srcOrd="2" destOrd="0" presId="urn:microsoft.com/office/officeart/2005/8/layout/orgChart1"/>
    <dgm:cxn modelId="{315F5AF1-8F3A-4595-B70B-F23F338D0585}" type="presParOf" srcId="{5C8AD9C5-82F2-43A7-8D0C-7CEE00686B53}" destId="{DE442884-8B8A-4B12-83DE-01ACCF50DC56}" srcOrd="3" destOrd="0" presId="urn:microsoft.com/office/officeart/2005/8/layout/orgChart1"/>
    <dgm:cxn modelId="{E11A7FDB-E46D-4876-8673-35287C0D6CB5}" type="presParOf" srcId="{DE442884-8B8A-4B12-83DE-01ACCF50DC56}" destId="{2F8BDA6B-8C72-41B7-954F-3D3914996833}" srcOrd="0" destOrd="0" presId="urn:microsoft.com/office/officeart/2005/8/layout/orgChart1"/>
    <dgm:cxn modelId="{9F26AAF3-1164-41F4-8893-F5D84C341911}" type="presParOf" srcId="{2F8BDA6B-8C72-41B7-954F-3D3914996833}" destId="{3A10E2F3-4D09-4990-A814-721F9F0A94B3}" srcOrd="0" destOrd="0" presId="urn:microsoft.com/office/officeart/2005/8/layout/orgChart1"/>
    <dgm:cxn modelId="{48E525AA-9C20-4732-B7A6-C59501769401}" type="presParOf" srcId="{2F8BDA6B-8C72-41B7-954F-3D3914996833}" destId="{1E9BFECC-D228-4F91-B23E-38C551048E47}" srcOrd="1" destOrd="0" presId="urn:microsoft.com/office/officeart/2005/8/layout/orgChart1"/>
    <dgm:cxn modelId="{2EF1FEDF-F44B-4745-B5AD-34000467123D}" type="presParOf" srcId="{DE442884-8B8A-4B12-83DE-01ACCF50DC56}" destId="{11700147-3BE3-43F5-880E-E0E0E0930770}" srcOrd="1" destOrd="0" presId="urn:microsoft.com/office/officeart/2005/8/layout/orgChart1"/>
    <dgm:cxn modelId="{C7AE594D-46F4-4680-AB1B-EC65A1530671}" type="presParOf" srcId="{DE442884-8B8A-4B12-83DE-01ACCF50DC56}" destId="{345B749A-3B6E-4663-B93A-2A66B96FBFD3}" srcOrd="2" destOrd="0" presId="urn:microsoft.com/office/officeart/2005/8/layout/orgChart1"/>
    <dgm:cxn modelId="{C780334D-D1CC-4622-9078-7C8FFFCA909F}" type="presParOf" srcId="{5C8AD9C5-82F2-43A7-8D0C-7CEE00686B53}" destId="{B7ED3274-227F-48C0-A88E-5F6B7381FE14}" srcOrd="4" destOrd="0" presId="urn:microsoft.com/office/officeart/2005/8/layout/orgChart1"/>
    <dgm:cxn modelId="{5CCAC54D-CE4C-453E-81B4-0FF0FB5D3F76}" type="presParOf" srcId="{5C8AD9C5-82F2-43A7-8D0C-7CEE00686B53}" destId="{E9D45D1B-2DAA-4B45-AF1A-5BDB230C57DD}" srcOrd="5" destOrd="0" presId="urn:microsoft.com/office/officeart/2005/8/layout/orgChart1"/>
    <dgm:cxn modelId="{D906C8B4-244C-41AB-A3A4-EA4005FCB72B}" type="presParOf" srcId="{E9D45D1B-2DAA-4B45-AF1A-5BDB230C57DD}" destId="{2AA92186-8E3C-480C-BC83-A399A44F57FD}" srcOrd="0" destOrd="0" presId="urn:microsoft.com/office/officeart/2005/8/layout/orgChart1"/>
    <dgm:cxn modelId="{FB3E0E90-295E-4B84-9C8F-982E10328ECF}" type="presParOf" srcId="{2AA92186-8E3C-480C-BC83-A399A44F57FD}" destId="{8CC33A54-B01C-4247-8824-D246B13C9A44}" srcOrd="0" destOrd="0" presId="urn:microsoft.com/office/officeart/2005/8/layout/orgChart1"/>
    <dgm:cxn modelId="{D0B595D9-B407-4D0C-9861-06EE847115A6}" type="presParOf" srcId="{2AA92186-8E3C-480C-BC83-A399A44F57FD}" destId="{CEF7283E-33F3-4E85-BE69-5B36BEBA0C2A}" srcOrd="1" destOrd="0" presId="urn:microsoft.com/office/officeart/2005/8/layout/orgChart1"/>
    <dgm:cxn modelId="{D4B966A7-AB95-4AC1-A25E-73F7DD1D324E}" type="presParOf" srcId="{E9D45D1B-2DAA-4B45-AF1A-5BDB230C57DD}" destId="{A9CC24BB-51EC-4B89-B28A-F0D4D412BD93}" srcOrd="1" destOrd="0" presId="urn:microsoft.com/office/officeart/2005/8/layout/orgChart1"/>
    <dgm:cxn modelId="{9751676F-A507-4AEA-82C6-D9E9A2488770}" type="presParOf" srcId="{E9D45D1B-2DAA-4B45-AF1A-5BDB230C57DD}" destId="{A105F89C-F8F4-4C58-9AC8-341871065070}" srcOrd="2" destOrd="0" presId="urn:microsoft.com/office/officeart/2005/8/layout/orgChart1"/>
    <dgm:cxn modelId="{006ADAB3-43F2-404E-9C39-3B0619C3D1CF}" type="presParOf" srcId="{7F5720B2-7363-41E3-9678-EEFD47488AEA}" destId="{B0C5196D-BEF0-4448-8C7C-A1ADB1E96EF2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0EF0EB-9C32-4DB1-AE77-E68C82B9D1B3}">
      <dsp:nvSpPr>
        <dsp:cNvPr id="0" name=""/>
        <dsp:cNvSpPr/>
      </dsp:nvSpPr>
      <dsp:spPr>
        <a:xfrm>
          <a:off x="2803034" y="1139653"/>
          <a:ext cx="1560205" cy="1571046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四项原则</a:t>
          </a:r>
          <a:endParaRPr lang="zh-CN" altLang="en-US" sz="3200" b="1" kern="1200" dirty="0">
            <a:solidFill>
              <a:srgbClr val="0070C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31521" y="1369727"/>
        <a:ext cx="1103231" cy="1110898"/>
      </dsp:txXfrm>
    </dsp:sp>
    <dsp:sp modelId="{51A27165-7925-4922-94E8-3DEA4EB55B4F}">
      <dsp:nvSpPr>
        <dsp:cNvPr id="0" name=""/>
        <dsp:cNvSpPr/>
      </dsp:nvSpPr>
      <dsp:spPr>
        <a:xfrm rot="11250224">
          <a:off x="1845355" y="1565033"/>
          <a:ext cx="1003473" cy="367365"/>
        </a:xfrm>
        <a:prstGeom prst="lef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89E253-0FD3-4C70-AA8C-644656FE4AD7}">
      <dsp:nvSpPr>
        <dsp:cNvPr id="0" name=""/>
        <dsp:cNvSpPr/>
      </dsp:nvSpPr>
      <dsp:spPr>
        <a:xfrm>
          <a:off x="1144566" y="1194799"/>
          <a:ext cx="1224550" cy="979640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成长性行业</a:t>
          </a:r>
          <a:endParaRPr lang="zh-CN" altLang="en-US" sz="18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73259" y="1223492"/>
        <a:ext cx="1167164" cy="922254"/>
      </dsp:txXfrm>
    </dsp:sp>
    <dsp:sp modelId="{93345A1C-FCE7-499C-A265-4B7BBD45168A}">
      <dsp:nvSpPr>
        <dsp:cNvPr id="0" name=""/>
        <dsp:cNvSpPr/>
      </dsp:nvSpPr>
      <dsp:spPr>
        <a:xfrm rot="14521289">
          <a:off x="2492953" y="739395"/>
          <a:ext cx="850053" cy="367365"/>
        </a:xfrm>
        <a:prstGeom prst="lef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F26BB22-CFF4-480F-A9AB-9FE932AEF040}">
      <dsp:nvSpPr>
        <dsp:cNvPr id="0" name=""/>
        <dsp:cNvSpPr/>
      </dsp:nvSpPr>
      <dsp:spPr>
        <a:xfrm>
          <a:off x="2180900" y="-51689"/>
          <a:ext cx="1224550" cy="979640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行业领头羊</a:t>
          </a:r>
          <a:endParaRPr lang="zh-CN" altLang="en-US" sz="21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09593" y="-22996"/>
        <a:ext cx="1167164" cy="922254"/>
      </dsp:txXfrm>
    </dsp:sp>
    <dsp:sp modelId="{53B10E0C-DE5F-4FE1-A16F-5BA192A24F1F}">
      <dsp:nvSpPr>
        <dsp:cNvPr id="0" name=""/>
        <dsp:cNvSpPr/>
      </dsp:nvSpPr>
      <dsp:spPr>
        <a:xfrm rot="18272489">
          <a:off x="3933251" y="797679"/>
          <a:ext cx="965354" cy="367365"/>
        </a:xfrm>
        <a:prstGeom prst="lef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0BC14DC-2CB9-4AE7-B7FE-E5A65DA97A47}">
      <dsp:nvSpPr>
        <dsp:cNvPr id="0" name=""/>
        <dsp:cNvSpPr/>
      </dsp:nvSpPr>
      <dsp:spPr>
        <a:xfrm>
          <a:off x="3994476" y="-51703"/>
          <a:ext cx="1224550" cy="979640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卓越领导人</a:t>
          </a:r>
          <a:endParaRPr lang="zh-CN" altLang="en-US" sz="21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023169" y="-23010"/>
        <a:ext cx="1167164" cy="922254"/>
      </dsp:txXfrm>
    </dsp:sp>
    <dsp:sp modelId="{3B52671F-D774-4FE1-8089-290ABA84656A}">
      <dsp:nvSpPr>
        <dsp:cNvPr id="0" name=""/>
        <dsp:cNvSpPr/>
      </dsp:nvSpPr>
      <dsp:spPr>
        <a:xfrm rot="21260413">
          <a:off x="4363313" y="1607602"/>
          <a:ext cx="1071314" cy="367365"/>
        </a:xfrm>
        <a:prstGeom prst="leftArrow">
          <a:avLst>
            <a:gd name="adj1" fmla="val 60000"/>
            <a:gd name="adj2" fmla="val 5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D224D71-4904-46D0-A188-FC0EE402C5E1}">
      <dsp:nvSpPr>
        <dsp:cNvPr id="0" name=""/>
        <dsp:cNvSpPr/>
      </dsp:nvSpPr>
      <dsp:spPr>
        <a:xfrm>
          <a:off x="4875353" y="1246613"/>
          <a:ext cx="1224550" cy="979640"/>
        </a:xfrm>
        <a:prstGeom prst="roundRect">
          <a:avLst>
            <a:gd name="adj" fmla="val 10000"/>
          </a:avLst>
        </a:prstGeom>
        <a:solidFill>
          <a:srgbClr val="00B0F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系统人才观</a:t>
          </a:r>
          <a:endParaRPr lang="zh-CN" altLang="en-US" sz="21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04046" y="1275306"/>
        <a:ext cx="1167164" cy="9222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B0DBDD-F032-4B82-92EB-A0CE789FABD2}">
      <dsp:nvSpPr>
        <dsp:cNvPr id="0" name=""/>
        <dsp:cNvSpPr/>
      </dsp:nvSpPr>
      <dsp:spPr>
        <a:xfrm>
          <a:off x="4421765" y="428594"/>
          <a:ext cx="3297548" cy="413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620"/>
              </a:lnTo>
              <a:lnTo>
                <a:pt x="3297548" y="332620"/>
              </a:lnTo>
              <a:lnTo>
                <a:pt x="3297548" y="41384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C3EF61-1D5A-47D5-9E7F-CA91F7B9CAF0}">
      <dsp:nvSpPr>
        <dsp:cNvPr id="0" name=""/>
        <dsp:cNvSpPr/>
      </dsp:nvSpPr>
      <dsp:spPr>
        <a:xfrm>
          <a:off x="4421765" y="428594"/>
          <a:ext cx="1064738" cy="4138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620"/>
              </a:lnTo>
              <a:lnTo>
                <a:pt x="1064738" y="332620"/>
              </a:lnTo>
              <a:lnTo>
                <a:pt x="1064738" y="41384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8AEDD3-72A4-48C9-A888-B1AD5461ABCB}">
      <dsp:nvSpPr>
        <dsp:cNvPr id="0" name=""/>
        <dsp:cNvSpPr/>
      </dsp:nvSpPr>
      <dsp:spPr>
        <a:xfrm>
          <a:off x="3253693" y="428594"/>
          <a:ext cx="1168071" cy="413841"/>
        </a:xfrm>
        <a:custGeom>
          <a:avLst/>
          <a:gdLst/>
          <a:ahLst/>
          <a:cxnLst/>
          <a:rect l="0" t="0" r="0" b="0"/>
          <a:pathLst>
            <a:path>
              <a:moveTo>
                <a:pt x="1168071" y="0"/>
              </a:moveTo>
              <a:lnTo>
                <a:pt x="1168071" y="332620"/>
              </a:lnTo>
              <a:lnTo>
                <a:pt x="0" y="332620"/>
              </a:lnTo>
              <a:lnTo>
                <a:pt x="0" y="41384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D952DD-C963-4B37-B6E5-D66591142EC0}">
      <dsp:nvSpPr>
        <dsp:cNvPr id="0" name=""/>
        <dsp:cNvSpPr/>
      </dsp:nvSpPr>
      <dsp:spPr>
        <a:xfrm>
          <a:off x="1020883" y="428594"/>
          <a:ext cx="3400881" cy="413841"/>
        </a:xfrm>
        <a:custGeom>
          <a:avLst/>
          <a:gdLst/>
          <a:ahLst/>
          <a:cxnLst/>
          <a:rect l="0" t="0" r="0" b="0"/>
          <a:pathLst>
            <a:path>
              <a:moveTo>
                <a:pt x="3400881" y="0"/>
              </a:moveTo>
              <a:lnTo>
                <a:pt x="3400881" y="332620"/>
              </a:lnTo>
              <a:lnTo>
                <a:pt x="0" y="332620"/>
              </a:lnTo>
              <a:lnTo>
                <a:pt x="0" y="413841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C56BA1-7F82-4BAC-893A-9B9ED0795714}">
      <dsp:nvSpPr>
        <dsp:cNvPr id="0" name=""/>
        <dsp:cNvSpPr/>
      </dsp:nvSpPr>
      <dsp:spPr>
        <a:xfrm>
          <a:off x="3503611" y="19048"/>
          <a:ext cx="1836307" cy="4095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1FFCA8B-6526-403C-AD1C-312BDC5C3701}">
      <dsp:nvSpPr>
        <dsp:cNvPr id="0" name=""/>
        <dsp:cNvSpPr/>
      </dsp:nvSpPr>
      <dsp:spPr>
        <a:xfrm>
          <a:off x="3601028" y="111594"/>
          <a:ext cx="1836307" cy="4095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1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rPr>
            <a:t>搜房控股</a:t>
          </a:r>
        </a:p>
      </dsp:txBody>
      <dsp:txXfrm>
        <a:off x="3613023" y="123589"/>
        <a:ext cx="1812317" cy="385555"/>
      </dsp:txXfrm>
    </dsp:sp>
    <dsp:sp modelId="{B5FA92B3-693E-42AF-B7ED-27BE7343AA7B}">
      <dsp:nvSpPr>
        <dsp:cNvPr id="0" name=""/>
        <dsp:cNvSpPr/>
      </dsp:nvSpPr>
      <dsp:spPr>
        <a:xfrm>
          <a:off x="1894" y="842435"/>
          <a:ext cx="2037976" cy="4095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F793DCC-8D35-4E6B-B993-925295085C68}">
      <dsp:nvSpPr>
        <dsp:cNvPr id="0" name=""/>
        <dsp:cNvSpPr/>
      </dsp:nvSpPr>
      <dsp:spPr>
        <a:xfrm>
          <a:off x="99311" y="934981"/>
          <a:ext cx="2037976" cy="4095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新房</a:t>
          </a: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sp:txBody>
      <dsp:txXfrm>
        <a:off x="111306" y="946976"/>
        <a:ext cx="2013986" cy="385555"/>
      </dsp:txXfrm>
    </dsp:sp>
    <dsp:sp modelId="{A2E30D76-2459-4204-BECF-772D1F7136D2}">
      <dsp:nvSpPr>
        <dsp:cNvPr id="0" name=""/>
        <dsp:cNvSpPr/>
      </dsp:nvSpPr>
      <dsp:spPr>
        <a:xfrm>
          <a:off x="2234704" y="842435"/>
          <a:ext cx="2037976" cy="4095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AAC001-5965-4E1E-AA3E-4E3AD76F132D}">
      <dsp:nvSpPr>
        <dsp:cNvPr id="0" name=""/>
        <dsp:cNvSpPr/>
      </dsp:nvSpPr>
      <dsp:spPr>
        <a:xfrm>
          <a:off x="2332121" y="934981"/>
          <a:ext cx="2037976" cy="4095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二手房</a:t>
          </a: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sp:txBody>
      <dsp:txXfrm>
        <a:off x="2344116" y="946976"/>
        <a:ext cx="2013986" cy="385555"/>
      </dsp:txXfrm>
    </dsp:sp>
    <dsp:sp modelId="{A04A1AB8-1128-44F4-BF3D-7F30B4BE953D}">
      <dsp:nvSpPr>
        <dsp:cNvPr id="0" name=""/>
        <dsp:cNvSpPr/>
      </dsp:nvSpPr>
      <dsp:spPr>
        <a:xfrm>
          <a:off x="4467514" y="842435"/>
          <a:ext cx="2037976" cy="4095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B6AE6FE-E68D-4F65-9A60-E4D9A490F91C}">
      <dsp:nvSpPr>
        <dsp:cNvPr id="0" name=""/>
        <dsp:cNvSpPr/>
      </dsp:nvSpPr>
      <dsp:spPr>
        <a:xfrm>
          <a:off x="4564931" y="934981"/>
          <a:ext cx="2037976" cy="4095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家居</a:t>
          </a: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sp:txBody>
      <dsp:txXfrm>
        <a:off x="4576926" y="946976"/>
        <a:ext cx="2013986" cy="385555"/>
      </dsp:txXfrm>
    </dsp:sp>
    <dsp:sp modelId="{89DA0D9D-9EC9-4EF5-ACE9-25DDA71A5C3F}">
      <dsp:nvSpPr>
        <dsp:cNvPr id="0" name=""/>
        <dsp:cNvSpPr/>
      </dsp:nvSpPr>
      <dsp:spPr>
        <a:xfrm>
          <a:off x="6700324" y="842435"/>
          <a:ext cx="2037976" cy="4095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FDD876-9ABC-4B68-A86D-2F7C22EE378B}">
      <dsp:nvSpPr>
        <dsp:cNvPr id="0" name=""/>
        <dsp:cNvSpPr/>
      </dsp:nvSpPr>
      <dsp:spPr>
        <a:xfrm>
          <a:off x="6797741" y="934981"/>
          <a:ext cx="2037976" cy="4095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搜房</a:t>
          </a:r>
          <a:r>
            <a:rPr kumimoji="0" lang="zh-CN" altLang="en-US" sz="1800" b="0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研究</a:t>
          </a:r>
          <a:r>
            <a:rPr kumimoji="0" lang="zh-CN" altLang="en-US" sz="1800" b="1" i="0" u="none" strike="noStrike" kern="1200" cap="none" normalizeH="0" baseline="0" dirty="0" smtClean="0">
              <a:ln/>
              <a:effectLst/>
              <a:latin typeface="微软雅黑" pitchFamily="34" charset="-122"/>
              <a:ea typeface="微软雅黑" pitchFamily="34" charset="-122"/>
            </a:rPr>
            <a:t>集团</a:t>
          </a:r>
        </a:p>
      </dsp:txBody>
      <dsp:txXfrm>
        <a:off x="6809736" y="946976"/>
        <a:ext cx="2013986" cy="3855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D3274-227F-48C0-A88E-5F6B7381FE14}">
      <dsp:nvSpPr>
        <dsp:cNvPr id="0" name=""/>
        <dsp:cNvSpPr/>
      </dsp:nvSpPr>
      <dsp:spPr>
        <a:xfrm>
          <a:off x="6504823" y="1838045"/>
          <a:ext cx="1466348" cy="548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8964"/>
              </a:lnTo>
              <a:lnTo>
                <a:pt x="1466348" y="448964"/>
              </a:lnTo>
              <a:lnTo>
                <a:pt x="1466348" y="548431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73FFAF-5F6A-4185-A87E-9B11349F0C36}">
      <dsp:nvSpPr>
        <dsp:cNvPr id="0" name=""/>
        <dsp:cNvSpPr/>
      </dsp:nvSpPr>
      <dsp:spPr>
        <a:xfrm>
          <a:off x="6459103" y="1838045"/>
          <a:ext cx="91440" cy="5484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8431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B5319B-B45E-4E3B-8AD0-3109456E3423}">
      <dsp:nvSpPr>
        <dsp:cNvPr id="0" name=""/>
        <dsp:cNvSpPr/>
      </dsp:nvSpPr>
      <dsp:spPr>
        <a:xfrm>
          <a:off x="5038474" y="1838045"/>
          <a:ext cx="1466348" cy="548431"/>
        </a:xfrm>
        <a:custGeom>
          <a:avLst/>
          <a:gdLst/>
          <a:ahLst/>
          <a:cxnLst/>
          <a:rect l="0" t="0" r="0" b="0"/>
          <a:pathLst>
            <a:path>
              <a:moveTo>
                <a:pt x="1466348" y="0"/>
              </a:moveTo>
              <a:lnTo>
                <a:pt x="1466348" y="448964"/>
              </a:lnTo>
              <a:lnTo>
                <a:pt x="0" y="448964"/>
              </a:lnTo>
              <a:lnTo>
                <a:pt x="0" y="548431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2CC08D-DF1C-4EDE-895A-7732094037E2}">
      <dsp:nvSpPr>
        <dsp:cNvPr id="0" name=""/>
        <dsp:cNvSpPr/>
      </dsp:nvSpPr>
      <dsp:spPr>
        <a:xfrm>
          <a:off x="4305299" y="1165460"/>
          <a:ext cx="1281411" cy="4357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5759"/>
              </a:lnTo>
              <a:lnTo>
                <a:pt x="1281411" y="43575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FD135E-7A59-47CB-8084-CA3B00DB4F40}">
      <dsp:nvSpPr>
        <dsp:cNvPr id="0" name=""/>
        <dsp:cNvSpPr/>
      </dsp:nvSpPr>
      <dsp:spPr>
        <a:xfrm>
          <a:off x="2105776" y="1838045"/>
          <a:ext cx="1466348" cy="5484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8964"/>
              </a:lnTo>
              <a:lnTo>
                <a:pt x="1466348" y="448964"/>
              </a:lnTo>
              <a:lnTo>
                <a:pt x="1466348" y="548431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3869A1-8911-42B7-A7F1-CBC443432C85}">
      <dsp:nvSpPr>
        <dsp:cNvPr id="0" name=""/>
        <dsp:cNvSpPr/>
      </dsp:nvSpPr>
      <dsp:spPr>
        <a:xfrm>
          <a:off x="2060056" y="1838045"/>
          <a:ext cx="91440" cy="5484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8431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9F050E-7D12-4352-AA9E-D38362BEF966}">
      <dsp:nvSpPr>
        <dsp:cNvPr id="0" name=""/>
        <dsp:cNvSpPr/>
      </dsp:nvSpPr>
      <dsp:spPr>
        <a:xfrm>
          <a:off x="639428" y="1838045"/>
          <a:ext cx="1466348" cy="548431"/>
        </a:xfrm>
        <a:custGeom>
          <a:avLst/>
          <a:gdLst/>
          <a:ahLst/>
          <a:cxnLst/>
          <a:rect l="0" t="0" r="0" b="0"/>
          <a:pathLst>
            <a:path>
              <a:moveTo>
                <a:pt x="1466348" y="0"/>
              </a:moveTo>
              <a:lnTo>
                <a:pt x="1466348" y="448964"/>
              </a:lnTo>
              <a:lnTo>
                <a:pt x="0" y="448964"/>
              </a:lnTo>
              <a:lnTo>
                <a:pt x="0" y="548431"/>
              </a:lnTo>
            </a:path>
          </a:pathLst>
        </a:custGeom>
        <a:noFill/>
        <a:ln w="254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D7158C-ED7B-497A-B9ED-BB01D3A50322}">
      <dsp:nvSpPr>
        <dsp:cNvPr id="0" name=""/>
        <dsp:cNvSpPr/>
      </dsp:nvSpPr>
      <dsp:spPr>
        <a:xfrm>
          <a:off x="3144754" y="1165460"/>
          <a:ext cx="1160545" cy="435759"/>
        </a:xfrm>
        <a:custGeom>
          <a:avLst/>
          <a:gdLst/>
          <a:ahLst/>
          <a:cxnLst/>
          <a:rect l="0" t="0" r="0" b="0"/>
          <a:pathLst>
            <a:path>
              <a:moveTo>
                <a:pt x="1160545" y="0"/>
              </a:moveTo>
              <a:lnTo>
                <a:pt x="1160545" y="435759"/>
              </a:lnTo>
              <a:lnTo>
                <a:pt x="0" y="435759"/>
              </a:lnTo>
            </a:path>
          </a:pathLst>
        </a:cu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3CFAF1-A19F-4D1C-ABEF-A66D46F22D4F}">
      <dsp:nvSpPr>
        <dsp:cNvPr id="0" name=""/>
        <dsp:cNvSpPr/>
      </dsp:nvSpPr>
      <dsp:spPr>
        <a:xfrm>
          <a:off x="3266090" y="537370"/>
          <a:ext cx="2078419" cy="6280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3200" b="1" i="0" u="none" strike="noStrike" kern="1200" cap="none" normalizeH="0" baseline="0" dirty="0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宋体" pitchFamily="2" charset="-122"/>
            </a:rPr>
            <a:t>人才培训</a:t>
          </a:r>
        </a:p>
      </dsp:txBody>
      <dsp:txXfrm>
        <a:off x="3266090" y="537370"/>
        <a:ext cx="2078419" cy="628090"/>
      </dsp:txXfrm>
    </dsp:sp>
    <dsp:sp modelId="{C4904523-E4E3-4166-910F-3DE6D8F5CAC8}">
      <dsp:nvSpPr>
        <dsp:cNvPr id="0" name=""/>
        <dsp:cNvSpPr/>
      </dsp:nvSpPr>
      <dsp:spPr>
        <a:xfrm>
          <a:off x="1066799" y="1364393"/>
          <a:ext cx="2077955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000" b="1" i="0" u="none" strike="noStrike" kern="1200" cap="none" normalizeH="0" baseline="0" dirty="0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宋体" pitchFamily="2" charset="-122"/>
            </a:rPr>
            <a:t>分公司内部培训</a:t>
          </a:r>
        </a:p>
      </dsp:txBody>
      <dsp:txXfrm>
        <a:off x="1066799" y="1364393"/>
        <a:ext cx="2077955" cy="473651"/>
      </dsp:txXfrm>
    </dsp:sp>
    <dsp:sp modelId="{FBBE7EB8-827F-4DC9-83FA-A65326A23786}">
      <dsp:nvSpPr>
        <dsp:cNvPr id="0" name=""/>
        <dsp:cNvSpPr/>
      </dsp:nvSpPr>
      <dsp:spPr>
        <a:xfrm>
          <a:off x="5720" y="2386476"/>
          <a:ext cx="1267415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新人培训</a:t>
          </a:r>
        </a:p>
      </dsp:txBody>
      <dsp:txXfrm>
        <a:off x="5720" y="2386476"/>
        <a:ext cx="1267415" cy="473651"/>
      </dsp:txXfrm>
    </dsp:sp>
    <dsp:sp modelId="{A3EBBE03-154D-4FD0-A734-F6B839BD1C97}">
      <dsp:nvSpPr>
        <dsp:cNvPr id="0" name=""/>
        <dsp:cNvSpPr/>
      </dsp:nvSpPr>
      <dsp:spPr>
        <a:xfrm>
          <a:off x="1472069" y="2386476"/>
          <a:ext cx="1267415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业务培训</a:t>
          </a:r>
        </a:p>
      </dsp:txBody>
      <dsp:txXfrm>
        <a:off x="1472069" y="2386476"/>
        <a:ext cx="1267415" cy="473651"/>
      </dsp:txXfrm>
    </dsp:sp>
    <dsp:sp modelId="{68658279-D1BF-456C-8D97-ACD54BF84FE9}">
      <dsp:nvSpPr>
        <dsp:cNvPr id="0" name=""/>
        <dsp:cNvSpPr/>
      </dsp:nvSpPr>
      <dsp:spPr>
        <a:xfrm>
          <a:off x="2938418" y="2386476"/>
          <a:ext cx="1267415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专题培训</a:t>
          </a:r>
        </a:p>
      </dsp:txBody>
      <dsp:txXfrm>
        <a:off x="2938418" y="2386476"/>
        <a:ext cx="1267415" cy="473651"/>
      </dsp:txXfrm>
    </dsp:sp>
    <dsp:sp modelId="{6417F894-F7F8-4B93-8AE1-7AF01F044EF4}">
      <dsp:nvSpPr>
        <dsp:cNvPr id="0" name=""/>
        <dsp:cNvSpPr/>
      </dsp:nvSpPr>
      <dsp:spPr>
        <a:xfrm>
          <a:off x="5586711" y="1364393"/>
          <a:ext cx="1836223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000" b="1" i="0" u="none" strike="noStrike" kern="1200" cap="none" normalizeH="0" baseline="0" dirty="0" smtClean="0">
              <a:ln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宋体" pitchFamily="2" charset="-122"/>
            </a:rPr>
            <a:t>总部培训</a:t>
          </a:r>
        </a:p>
      </dsp:txBody>
      <dsp:txXfrm>
        <a:off x="5586711" y="1364393"/>
        <a:ext cx="1836223" cy="473651"/>
      </dsp:txXfrm>
    </dsp:sp>
    <dsp:sp modelId="{65B6A3DB-4CF8-4E8F-8412-5B59699F7DF9}">
      <dsp:nvSpPr>
        <dsp:cNvPr id="0" name=""/>
        <dsp:cNvSpPr/>
      </dsp:nvSpPr>
      <dsp:spPr>
        <a:xfrm>
          <a:off x="4404766" y="2386476"/>
          <a:ext cx="1267415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职业技能培训</a:t>
          </a:r>
        </a:p>
      </dsp:txBody>
      <dsp:txXfrm>
        <a:off x="4404766" y="2386476"/>
        <a:ext cx="1267415" cy="473651"/>
      </dsp:txXfrm>
    </dsp:sp>
    <dsp:sp modelId="{3A10E2F3-4D09-4990-A814-721F9F0A94B3}">
      <dsp:nvSpPr>
        <dsp:cNvPr id="0" name=""/>
        <dsp:cNvSpPr/>
      </dsp:nvSpPr>
      <dsp:spPr>
        <a:xfrm>
          <a:off x="5871115" y="2386476"/>
          <a:ext cx="1267415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搜房管理学院</a:t>
          </a:r>
        </a:p>
      </dsp:txBody>
      <dsp:txXfrm>
        <a:off x="5871115" y="2386476"/>
        <a:ext cx="1267415" cy="473651"/>
      </dsp:txXfrm>
    </dsp:sp>
    <dsp:sp modelId="{8CC33A54-B01C-4247-8824-D246B13C9A44}">
      <dsp:nvSpPr>
        <dsp:cNvPr id="0" name=""/>
        <dsp:cNvSpPr/>
      </dsp:nvSpPr>
      <dsp:spPr>
        <a:xfrm>
          <a:off x="7337464" y="2386476"/>
          <a:ext cx="1267415" cy="4736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600" b="0" i="0" u="none" strike="noStrike" kern="1200" cap="none" normalizeH="0" baseline="0" dirty="0" smtClean="0">
              <a:ln/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rPr>
            <a:t>海外培训</a:t>
          </a:r>
        </a:p>
      </dsp:txBody>
      <dsp:txXfrm>
        <a:off x="7337464" y="2386476"/>
        <a:ext cx="1267415" cy="4736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78312-24A2-4295-8E6A-2E239A0D0218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C052A-E408-4FD1-A097-EF83CB35E940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3420849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C052A-E408-4FD1-A097-EF83CB35E940}" type="slidenum">
              <a:rPr lang="en-SG" smtClean="0"/>
              <a:pPr/>
              <a:t>19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3001637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22996996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2667000" y="285750"/>
            <a:ext cx="0" cy="342900"/>
          </a:xfrm>
          <a:prstGeom prst="line">
            <a:avLst/>
          </a:prstGeom>
          <a:ln w="28575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 flipV="1">
            <a:off x="2590800" y="388620"/>
            <a:ext cx="0" cy="24003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H="1">
            <a:off x="914400" y="628650"/>
            <a:ext cx="1676400" cy="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 userDrawn="1"/>
        </p:nvSpPr>
        <p:spPr>
          <a:xfrm>
            <a:off x="914400" y="2114550"/>
            <a:ext cx="1188720" cy="2286000"/>
          </a:xfrm>
          <a:prstGeom prst="roundRect">
            <a:avLst/>
          </a:prstGeom>
          <a:noFill/>
          <a:ln w="28575">
            <a:solidFill>
              <a:srgbClr val="565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56575B"/>
              </a:solidFill>
            </a:endParaRPr>
          </a:p>
        </p:txBody>
      </p:sp>
      <p:sp>
        <p:nvSpPr>
          <p:cNvPr id="22" name="Chevron 21"/>
          <p:cNvSpPr/>
          <p:nvPr userDrawn="1"/>
        </p:nvSpPr>
        <p:spPr>
          <a:xfrm>
            <a:off x="736473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3" name="Chevron 22"/>
          <p:cNvSpPr/>
          <p:nvPr userDrawn="1"/>
        </p:nvSpPr>
        <p:spPr>
          <a:xfrm>
            <a:off x="800100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4" name="Chevron 23"/>
          <p:cNvSpPr/>
          <p:nvPr userDrawn="1"/>
        </p:nvSpPr>
        <p:spPr>
          <a:xfrm>
            <a:off x="278130" y="80010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>
            <a:off x="3064852" y="2114550"/>
            <a:ext cx="1188720" cy="2286000"/>
          </a:xfrm>
          <a:prstGeom prst="roundRect">
            <a:avLst/>
          </a:prstGeom>
          <a:noFill/>
          <a:ln w="28575"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009EDB"/>
              </a:solidFill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5220329" y="2114550"/>
            <a:ext cx="1188720" cy="2286000"/>
          </a:xfrm>
          <a:prstGeom prst="roundRect">
            <a:avLst/>
          </a:prstGeom>
          <a:noFill/>
          <a:ln w="28575">
            <a:solidFill>
              <a:srgbClr val="565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56575B"/>
              </a:solidFill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3"/>
          </p:nvPr>
        </p:nvSpPr>
        <p:spPr>
          <a:xfrm>
            <a:off x="914400" y="2114550"/>
            <a:ext cx="1188720" cy="2286000"/>
          </a:xfrm>
          <a:prstGeom prst="roundRect">
            <a:avLst/>
          </a:prstGeom>
          <a:ln w="28575">
            <a:solidFill>
              <a:srgbClr val="56575B"/>
            </a:solidFill>
          </a:ln>
        </p:spPr>
        <p:txBody>
          <a:bodyPr/>
          <a:lstStyle>
            <a:lvl1pPr>
              <a:defRPr>
                <a:solidFill>
                  <a:srgbClr val="56575B"/>
                </a:solidFill>
              </a:defRPr>
            </a:lvl1pPr>
          </a:lstStyle>
          <a:p>
            <a:endParaRPr lang="en-SG"/>
          </a:p>
        </p:txBody>
      </p:sp>
      <p:sp>
        <p:nvSpPr>
          <p:cNvPr id="3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5220329" y="2114550"/>
            <a:ext cx="1188720" cy="2286000"/>
          </a:xfrm>
          <a:prstGeom prst="roundRect">
            <a:avLst/>
          </a:prstGeom>
          <a:ln w="28575">
            <a:solidFill>
              <a:srgbClr val="56575B"/>
            </a:solidFill>
          </a:ln>
        </p:spPr>
        <p:txBody>
          <a:bodyPr/>
          <a:lstStyle>
            <a:lvl1pPr>
              <a:defRPr>
                <a:solidFill>
                  <a:srgbClr val="56575B"/>
                </a:solidFill>
              </a:defRPr>
            </a:lvl1pPr>
          </a:lstStyle>
          <a:p>
            <a:endParaRPr lang="en-SG" dirty="0"/>
          </a:p>
        </p:txBody>
      </p:sp>
      <p:sp>
        <p:nvSpPr>
          <p:cNvPr id="35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3058216" y="2114550"/>
            <a:ext cx="1188720" cy="2286000"/>
          </a:xfrm>
          <a:prstGeom prst="roundRect">
            <a:avLst/>
          </a:prstGeom>
          <a:ln w="28575">
            <a:solidFill>
              <a:srgbClr val="009EDB"/>
            </a:solidFill>
          </a:ln>
        </p:spPr>
        <p:txBody>
          <a:bodyPr/>
          <a:lstStyle>
            <a:lvl1pPr>
              <a:defRPr>
                <a:solidFill>
                  <a:srgbClr val="009EDB"/>
                </a:solidFill>
              </a:defRPr>
            </a:lvl1pPr>
          </a:lstStyle>
          <a:p>
            <a:endParaRPr lang="en-SG"/>
          </a:p>
        </p:txBody>
      </p:sp>
      <p:sp>
        <p:nvSpPr>
          <p:cNvPr id="17" name="Rectangle 16"/>
          <p:cNvSpPr/>
          <p:nvPr userDrawn="1"/>
        </p:nvSpPr>
        <p:spPr>
          <a:xfrm>
            <a:off x="0" y="4857750"/>
            <a:ext cx="5791200" cy="304800"/>
          </a:xfrm>
          <a:prstGeom prst="rect">
            <a:avLst/>
          </a:prstGeom>
          <a:solidFill>
            <a:srgbClr val="009ED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27" name="Rounded Rectangle 26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4373304" y="470535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6575B"/>
                </a:solidFill>
              </a:rPr>
              <a:t>of</a:t>
            </a:r>
            <a:endParaRPr lang="en-SG" sz="1600" dirty="0">
              <a:solidFill>
                <a:srgbClr val="56575B"/>
              </a:solidFill>
            </a:endParaRPr>
          </a:p>
        </p:txBody>
      </p:sp>
      <p:sp>
        <p:nvSpPr>
          <p:cNvPr id="33" name="Diamond 20"/>
          <p:cNvSpPr/>
          <p:nvPr userDrawn="1"/>
        </p:nvSpPr>
        <p:spPr>
          <a:xfrm>
            <a:off x="5012808" y="4719885"/>
            <a:ext cx="190500" cy="287923"/>
          </a:xfrm>
          <a:custGeom>
            <a:avLst/>
            <a:gdLst/>
            <a:ahLst/>
            <a:cxnLst/>
            <a:rect l="l" t="t" r="r" b="b"/>
            <a:pathLst>
              <a:path w="190500" h="287923">
                <a:moveTo>
                  <a:pt x="0" y="0"/>
                </a:moveTo>
                <a:lnTo>
                  <a:pt x="190500" y="143962"/>
                </a:lnTo>
                <a:lnTo>
                  <a:pt x="0" y="287923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6" name="Diamond 22"/>
          <p:cNvSpPr/>
          <p:nvPr userDrawn="1"/>
        </p:nvSpPr>
        <p:spPr>
          <a:xfrm>
            <a:off x="3965243" y="4717542"/>
            <a:ext cx="190500" cy="292608"/>
          </a:xfrm>
          <a:custGeom>
            <a:avLst/>
            <a:gdLst/>
            <a:ahLst/>
            <a:cxnLst/>
            <a:rect l="l" t="t" r="r" b="b"/>
            <a:pathLst>
              <a:path w="190500" h="292608">
                <a:moveTo>
                  <a:pt x="190500" y="0"/>
                </a:moveTo>
                <a:lnTo>
                  <a:pt x="190500" y="292608"/>
                </a:lnTo>
                <a:lnTo>
                  <a:pt x="0" y="146304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7" name="Content Placeholder 12"/>
          <p:cNvSpPr>
            <a:spLocks noGrp="1"/>
          </p:cNvSpPr>
          <p:nvPr>
            <p:ph sz="quarter" idx="16"/>
          </p:nvPr>
        </p:nvSpPr>
        <p:spPr>
          <a:xfrm>
            <a:off x="4156075" y="4705350"/>
            <a:ext cx="339725" cy="303213"/>
          </a:xfrm>
        </p:spPr>
        <p:txBody>
          <a:bodyPr/>
          <a:lstStyle/>
          <a:p>
            <a:pPr lvl="0"/>
            <a:endParaRPr lang="en-SG" dirty="0"/>
          </a:p>
        </p:txBody>
      </p:sp>
      <p:sp>
        <p:nvSpPr>
          <p:cNvPr id="38" name="Rounded Rectangle 37"/>
          <p:cNvSpPr/>
          <p:nvPr userDrawn="1"/>
        </p:nvSpPr>
        <p:spPr>
          <a:xfrm>
            <a:off x="4572000" y="4705350"/>
            <a:ext cx="536058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56575B"/>
                </a:solidFill>
                <a:latin typeface="Arial" pitchFamily="34" charset="0"/>
                <a:cs typeface="Arial" pitchFamily="34" charset="0"/>
              </a:rPr>
              <a:t>58</a:t>
            </a:r>
            <a:endParaRPr lang="en-SG" sz="1800" dirty="0">
              <a:solidFill>
                <a:srgbClr val="56575B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3252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2667000" y="285750"/>
            <a:ext cx="0" cy="342900"/>
          </a:xfrm>
          <a:prstGeom prst="line">
            <a:avLst/>
          </a:prstGeom>
          <a:ln w="28575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 flipV="1">
            <a:off x="2590800" y="388620"/>
            <a:ext cx="0" cy="24003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H="1">
            <a:off x="914400" y="628650"/>
            <a:ext cx="1676400" cy="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 userDrawn="1"/>
        </p:nvSpPr>
        <p:spPr>
          <a:xfrm>
            <a:off x="914400" y="2114550"/>
            <a:ext cx="1188720" cy="2286000"/>
          </a:xfrm>
          <a:prstGeom prst="roundRect">
            <a:avLst/>
          </a:prstGeom>
          <a:noFill/>
          <a:ln w="28575">
            <a:solidFill>
              <a:srgbClr val="565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56575B"/>
              </a:solidFill>
            </a:endParaRPr>
          </a:p>
        </p:txBody>
      </p:sp>
      <p:sp>
        <p:nvSpPr>
          <p:cNvPr id="22" name="Chevron 21"/>
          <p:cNvSpPr/>
          <p:nvPr userDrawn="1"/>
        </p:nvSpPr>
        <p:spPr>
          <a:xfrm>
            <a:off x="736473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3" name="Chevron 22"/>
          <p:cNvSpPr/>
          <p:nvPr userDrawn="1"/>
        </p:nvSpPr>
        <p:spPr>
          <a:xfrm>
            <a:off x="800100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4" name="Chevron 23"/>
          <p:cNvSpPr/>
          <p:nvPr userDrawn="1"/>
        </p:nvSpPr>
        <p:spPr>
          <a:xfrm>
            <a:off x="278130" y="80010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>
            <a:off x="3064852" y="2114550"/>
            <a:ext cx="1188720" cy="2286000"/>
          </a:xfrm>
          <a:prstGeom prst="roundRect">
            <a:avLst/>
          </a:prstGeom>
          <a:noFill/>
          <a:ln w="28575">
            <a:solidFill>
              <a:srgbClr val="565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009EDB"/>
              </a:solidFill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5220329" y="2114550"/>
            <a:ext cx="1188720" cy="2286000"/>
          </a:xfrm>
          <a:prstGeom prst="roundRect">
            <a:avLst/>
          </a:prstGeom>
          <a:noFill/>
          <a:ln w="28575"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009EDB"/>
              </a:solidFill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3"/>
          </p:nvPr>
        </p:nvSpPr>
        <p:spPr>
          <a:xfrm>
            <a:off x="914400" y="2114550"/>
            <a:ext cx="1188720" cy="2286000"/>
          </a:xfrm>
          <a:prstGeom prst="roundRect">
            <a:avLst/>
          </a:prstGeom>
          <a:ln w="28575">
            <a:solidFill>
              <a:srgbClr val="56575B"/>
            </a:solidFill>
          </a:ln>
        </p:spPr>
        <p:txBody>
          <a:bodyPr/>
          <a:lstStyle>
            <a:lvl1pPr>
              <a:defRPr>
                <a:solidFill>
                  <a:srgbClr val="56575B"/>
                </a:solidFill>
              </a:defRPr>
            </a:lvl1pPr>
          </a:lstStyle>
          <a:p>
            <a:endParaRPr lang="en-SG"/>
          </a:p>
        </p:txBody>
      </p:sp>
      <p:sp>
        <p:nvSpPr>
          <p:cNvPr id="3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5220329" y="2114550"/>
            <a:ext cx="1188720" cy="2286000"/>
          </a:xfrm>
          <a:prstGeom prst="roundRect">
            <a:avLst/>
          </a:prstGeom>
          <a:ln w="28575">
            <a:solidFill>
              <a:srgbClr val="009EDB"/>
            </a:solidFill>
          </a:ln>
        </p:spPr>
        <p:txBody>
          <a:bodyPr/>
          <a:lstStyle>
            <a:lvl1pPr>
              <a:defRPr>
                <a:solidFill>
                  <a:srgbClr val="009EDB"/>
                </a:solidFill>
              </a:defRPr>
            </a:lvl1pPr>
          </a:lstStyle>
          <a:p>
            <a:endParaRPr lang="en-SG" dirty="0"/>
          </a:p>
        </p:txBody>
      </p:sp>
      <p:sp>
        <p:nvSpPr>
          <p:cNvPr id="35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3058216" y="2114550"/>
            <a:ext cx="1188720" cy="2286000"/>
          </a:xfrm>
          <a:prstGeom prst="roundRect">
            <a:avLst/>
          </a:prstGeom>
          <a:ln w="28575">
            <a:solidFill>
              <a:srgbClr val="56575B"/>
            </a:solidFill>
          </a:ln>
        </p:spPr>
        <p:txBody>
          <a:bodyPr/>
          <a:lstStyle>
            <a:lvl1pPr>
              <a:defRPr>
                <a:solidFill>
                  <a:srgbClr val="009EDB"/>
                </a:solidFill>
              </a:defRPr>
            </a:lvl1pPr>
          </a:lstStyle>
          <a:p>
            <a:endParaRPr lang="en-SG"/>
          </a:p>
        </p:txBody>
      </p:sp>
      <p:sp>
        <p:nvSpPr>
          <p:cNvPr id="17" name="Rectangle 16"/>
          <p:cNvSpPr/>
          <p:nvPr userDrawn="1"/>
        </p:nvSpPr>
        <p:spPr>
          <a:xfrm>
            <a:off x="0" y="4857750"/>
            <a:ext cx="5791200" cy="304800"/>
          </a:xfrm>
          <a:prstGeom prst="rect">
            <a:avLst/>
          </a:prstGeom>
          <a:solidFill>
            <a:srgbClr val="009ED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38" name="Rounded Rectangle 37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39" name="TextBox 38"/>
          <p:cNvSpPr txBox="1"/>
          <p:nvPr userDrawn="1"/>
        </p:nvSpPr>
        <p:spPr>
          <a:xfrm>
            <a:off x="4373304" y="470535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6575B"/>
                </a:solidFill>
              </a:rPr>
              <a:t>of</a:t>
            </a:r>
            <a:endParaRPr lang="en-SG" sz="1600" dirty="0">
              <a:solidFill>
                <a:srgbClr val="56575B"/>
              </a:solidFill>
            </a:endParaRPr>
          </a:p>
        </p:txBody>
      </p:sp>
      <p:sp>
        <p:nvSpPr>
          <p:cNvPr id="41" name="Diamond 20"/>
          <p:cNvSpPr/>
          <p:nvPr userDrawn="1"/>
        </p:nvSpPr>
        <p:spPr>
          <a:xfrm>
            <a:off x="5012808" y="4719885"/>
            <a:ext cx="190500" cy="287923"/>
          </a:xfrm>
          <a:custGeom>
            <a:avLst/>
            <a:gdLst/>
            <a:ahLst/>
            <a:cxnLst/>
            <a:rect l="l" t="t" r="r" b="b"/>
            <a:pathLst>
              <a:path w="190500" h="287923">
                <a:moveTo>
                  <a:pt x="0" y="0"/>
                </a:moveTo>
                <a:lnTo>
                  <a:pt x="190500" y="143962"/>
                </a:lnTo>
                <a:lnTo>
                  <a:pt x="0" y="287923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2" name="Diamond 22"/>
          <p:cNvSpPr/>
          <p:nvPr userDrawn="1"/>
        </p:nvSpPr>
        <p:spPr>
          <a:xfrm>
            <a:off x="3965243" y="4717542"/>
            <a:ext cx="190500" cy="292608"/>
          </a:xfrm>
          <a:custGeom>
            <a:avLst/>
            <a:gdLst/>
            <a:ahLst/>
            <a:cxnLst/>
            <a:rect l="l" t="t" r="r" b="b"/>
            <a:pathLst>
              <a:path w="190500" h="292608">
                <a:moveTo>
                  <a:pt x="190500" y="0"/>
                </a:moveTo>
                <a:lnTo>
                  <a:pt x="190500" y="292608"/>
                </a:lnTo>
                <a:lnTo>
                  <a:pt x="0" y="146304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43" name="Content Placeholder 12"/>
          <p:cNvSpPr>
            <a:spLocks noGrp="1"/>
          </p:cNvSpPr>
          <p:nvPr>
            <p:ph sz="quarter" idx="16"/>
          </p:nvPr>
        </p:nvSpPr>
        <p:spPr>
          <a:xfrm>
            <a:off x="4156075" y="4705350"/>
            <a:ext cx="339725" cy="303213"/>
          </a:xfrm>
        </p:spPr>
        <p:txBody>
          <a:bodyPr/>
          <a:lstStyle/>
          <a:p>
            <a:pPr lvl="0"/>
            <a:endParaRPr lang="en-US" dirty="0" smtClean="0"/>
          </a:p>
        </p:txBody>
      </p:sp>
      <p:sp>
        <p:nvSpPr>
          <p:cNvPr id="26" name="Rounded Rectangle 25"/>
          <p:cNvSpPr/>
          <p:nvPr userDrawn="1"/>
        </p:nvSpPr>
        <p:spPr>
          <a:xfrm>
            <a:off x="4572000" y="4705350"/>
            <a:ext cx="536058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56575B"/>
                </a:solidFill>
                <a:latin typeface="Arial" pitchFamily="34" charset="0"/>
                <a:cs typeface="Arial" pitchFamily="34" charset="0"/>
              </a:rPr>
              <a:t>58</a:t>
            </a:r>
            <a:endParaRPr lang="en-SG" sz="1800" dirty="0">
              <a:solidFill>
                <a:srgbClr val="56575B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897249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  <p:sp>
        <p:nvSpPr>
          <p:cNvPr id="24" name="Chevron 23"/>
          <p:cNvSpPr/>
          <p:nvPr userDrawn="1"/>
        </p:nvSpPr>
        <p:spPr>
          <a:xfrm>
            <a:off x="278130" y="80010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4857750"/>
            <a:ext cx="5791200" cy="304800"/>
          </a:xfrm>
          <a:prstGeom prst="rect">
            <a:avLst/>
          </a:prstGeom>
          <a:solidFill>
            <a:srgbClr val="009ED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19" name="Rounded Rectangle 18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4373304" y="470535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6575B"/>
                </a:solidFill>
              </a:rPr>
              <a:t>of</a:t>
            </a:r>
            <a:endParaRPr lang="en-SG" sz="1600" dirty="0">
              <a:solidFill>
                <a:srgbClr val="56575B"/>
              </a:solidFill>
            </a:endParaRPr>
          </a:p>
        </p:txBody>
      </p:sp>
      <p:sp>
        <p:nvSpPr>
          <p:cNvPr id="22" name="Diamond 20"/>
          <p:cNvSpPr/>
          <p:nvPr userDrawn="1"/>
        </p:nvSpPr>
        <p:spPr>
          <a:xfrm>
            <a:off x="5012808" y="4719885"/>
            <a:ext cx="190500" cy="287923"/>
          </a:xfrm>
          <a:custGeom>
            <a:avLst/>
            <a:gdLst/>
            <a:ahLst/>
            <a:cxnLst/>
            <a:rect l="l" t="t" r="r" b="b"/>
            <a:pathLst>
              <a:path w="190500" h="287923">
                <a:moveTo>
                  <a:pt x="0" y="0"/>
                </a:moveTo>
                <a:lnTo>
                  <a:pt x="190500" y="143962"/>
                </a:lnTo>
                <a:lnTo>
                  <a:pt x="0" y="287923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3" name="Diamond 22"/>
          <p:cNvSpPr/>
          <p:nvPr userDrawn="1"/>
        </p:nvSpPr>
        <p:spPr>
          <a:xfrm>
            <a:off x="3965243" y="4717542"/>
            <a:ext cx="190500" cy="292608"/>
          </a:xfrm>
          <a:custGeom>
            <a:avLst/>
            <a:gdLst/>
            <a:ahLst/>
            <a:cxnLst/>
            <a:rect l="l" t="t" r="r" b="b"/>
            <a:pathLst>
              <a:path w="190500" h="292608">
                <a:moveTo>
                  <a:pt x="190500" y="0"/>
                </a:moveTo>
                <a:lnTo>
                  <a:pt x="190500" y="292608"/>
                </a:lnTo>
                <a:lnTo>
                  <a:pt x="0" y="146304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5" name="Content Placeholder 12"/>
          <p:cNvSpPr>
            <a:spLocks noGrp="1"/>
          </p:cNvSpPr>
          <p:nvPr>
            <p:ph sz="quarter" idx="13"/>
          </p:nvPr>
        </p:nvSpPr>
        <p:spPr>
          <a:xfrm>
            <a:off x="4156075" y="4705350"/>
            <a:ext cx="339725" cy="303213"/>
          </a:xfrm>
        </p:spPr>
        <p:txBody>
          <a:bodyPr/>
          <a:lstStyle>
            <a:lvl1pPr>
              <a:defRPr/>
            </a:lvl1pPr>
          </a:lstStyle>
          <a:p>
            <a:pPr lvl="0"/>
            <a:endParaRPr lang="en-US" dirty="0" smtClean="0"/>
          </a:p>
        </p:txBody>
      </p:sp>
      <p:sp>
        <p:nvSpPr>
          <p:cNvPr id="16" name="Rounded Rectangle 15"/>
          <p:cNvSpPr/>
          <p:nvPr userDrawn="1"/>
        </p:nvSpPr>
        <p:spPr>
          <a:xfrm>
            <a:off x="4572000" y="4705350"/>
            <a:ext cx="536058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56575B"/>
                </a:solidFill>
                <a:latin typeface="Arial" pitchFamily="34" charset="0"/>
                <a:cs typeface="Arial" pitchFamily="34" charset="0"/>
              </a:rPr>
              <a:t>58</a:t>
            </a:r>
            <a:endParaRPr lang="en-SG" sz="1800" dirty="0">
              <a:solidFill>
                <a:srgbClr val="56575B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696026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14024107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25009028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8179326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1882577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13332672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704298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74542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3103205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32627310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  <p:sp>
        <p:nvSpPr>
          <p:cNvPr id="5" name="Rectangle 4"/>
          <p:cNvSpPr/>
          <p:nvPr userDrawn="1"/>
        </p:nvSpPr>
        <p:spPr>
          <a:xfrm>
            <a:off x="0" y="4857750"/>
            <a:ext cx="5791200" cy="304800"/>
          </a:xfrm>
          <a:prstGeom prst="rect">
            <a:avLst/>
          </a:prstGeom>
          <a:solidFill>
            <a:srgbClr val="009ED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7" name="Rounded Rectangle 6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373304" y="470535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6575B"/>
                </a:solidFill>
              </a:rPr>
              <a:t>of</a:t>
            </a:r>
            <a:endParaRPr lang="en-SG" sz="1600" dirty="0">
              <a:solidFill>
                <a:srgbClr val="56575B"/>
              </a:solidFill>
            </a:endParaRPr>
          </a:p>
        </p:txBody>
      </p:sp>
      <p:sp>
        <p:nvSpPr>
          <p:cNvPr id="10" name="Diamond 20"/>
          <p:cNvSpPr/>
          <p:nvPr userDrawn="1"/>
        </p:nvSpPr>
        <p:spPr>
          <a:xfrm>
            <a:off x="5012808" y="4719885"/>
            <a:ext cx="190500" cy="287923"/>
          </a:xfrm>
          <a:custGeom>
            <a:avLst/>
            <a:gdLst/>
            <a:ahLst/>
            <a:cxnLst/>
            <a:rect l="l" t="t" r="r" b="b"/>
            <a:pathLst>
              <a:path w="190500" h="287923">
                <a:moveTo>
                  <a:pt x="0" y="0"/>
                </a:moveTo>
                <a:lnTo>
                  <a:pt x="190500" y="143962"/>
                </a:lnTo>
                <a:lnTo>
                  <a:pt x="0" y="287923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1" name="Diamond 22"/>
          <p:cNvSpPr/>
          <p:nvPr userDrawn="1"/>
        </p:nvSpPr>
        <p:spPr>
          <a:xfrm>
            <a:off x="3965243" y="4717542"/>
            <a:ext cx="190500" cy="292608"/>
          </a:xfrm>
          <a:custGeom>
            <a:avLst/>
            <a:gdLst/>
            <a:ahLst/>
            <a:cxnLst/>
            <a:rect l="l" t="t" r="r" b="b"/>
            <a:pathLst>
              <a:path w="190500" h="292608">
                <a:moveTo>
                  <a:pt x="190500" y="0"/>
                </a:moveTo>
                <a:lnTo>
                  <a:pt x="190500" y="292608"/>
                </a:lnTo>
                <a:lnTo>
                  <a:pt x="0" y="146304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156075" y="4705350"/>
            <a:ext cx="339725" cy="30321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SG" dirty="0"/>
          </a:p>
        </p:txBody>
      </p:sp>
      <p:sp>
        <p:nvSpPr>
          <p:cNvPr id="15" name="Rounded Rectangle 14"/>
          <p:cNvSpPr/>
          <p:nvPr userDrawn="1"/>
        </p:nvSpPr>
        <p:spPr>
          <a:xfrm>
            <a:off x="4572000" y="4705350"/>
            <a:ext cx="536058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56575B"/>
                </a:solidFill>
                <a:latin typeface="Arial" pitchFamily="34" charset="0"/>
                <a:cs typeface="Arial" pitchFamily="34" charset="0"/>
              </a:rPr>
              <a:t>58</a:t>
            </a:r>
            <a:endParaRPr lang="en-SG" sz="1800" dirty="0">
              <a:solidFill>
                <a:srgbClr val="56575B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67444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2667000" y="285750"/>
            <a:ext cx="0" cy="342900"/>
          </a:xfrm>
          <a:prstGeom prst="line">
            <a:avLst/>
          </a:prstGeom>
          <a:ln w="28575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 userDrawn="1"/>
        </p:nvSpPr>
        <p:spPr>
          <a:xfrm>
            <a:off x="914400" y="13335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9EDB"/>
                </a:solidFill>
                <a:latin typeface="Helvetica" pitchFamily="34" charset="0"/>
                <a:cs typeface="Helvetica" pitchFamily="34" charset="0"/>
              </a:rPr>
              <a:t>Content</a:t>
            </a:r>
            <a:endParaRPr lang="en-SG" sz="3200" dirty="0">
              <a:solidFill>
                <a:srgbClr val="009EDB"/>
              </a:solidFill>
              <a:latin typeface="Helvetica" pitchFamily="34" charset="0"/>
              <a:cs typeface="Helvetica" pitchFamily="34" charset="0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V="1">
            <a:off x="2590800" y="388620"/>
            <a:ext cx="0" cy="24003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H="1">
            <a:off x="914400" y="628650"/>
            <a:ext cx="1676400" cy="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958780" y="1405946"/>
            <a:ext cx="106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009EDB"/>
                </a:solidFill>
                <a:latin typeface="Helvetica" pitchFamily="34" charset="0"/>
                <a:cs typeface="Helvetica" pitchFamily="34" charset="0"/>
              </a:rPr>
              <a:t>1</a:t>
            </a:r>
            <a:endParaRPr lang="en-SG" sz="4400" dirty="0">
              <a:solidFill>
                <a:srgbClr val="009EDB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119176" y="1405946"/>
            <a:ext cx="106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09EDB"/>
                </a:solidFill>
                <a:latin typeface="Helvetica" pitchFamily="34" charset="0"/>
                <a:cs typeface="Helvetica" pitchFamily="34" charset="0"/>
              </a:rPr>
              <a:t>2</a:t>
            </a:r>
            <a:endParaRPr lang="en-SG" sz="4400" dirty="0">
              <a:solidFill>
                <a:srgbClr val="009EDB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5281289" y="1405946"/>
            <a:ext cx="1066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09EDB"/>
                </a:solidFill>
                <a:latin typeface="Helvetica" pitchFamily="34" charset="0"/>
                <a:cs typeface="Helvetica" pitchFamily="34" charset="0"/>
              </a:rPr>
              <a:t>3</a:t>
            </a:r>
            <a:endParaRPr lang="en-SG" sz="4400" dirty="0">
              <a:solidFill>
                <a:srgbClr val="009EDB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22" name="Chevron 21"/>
          <p:cNvSpPr/>
          <p:nvPr userDrawn="1"/>
        </p:nvSpPr>
        <p:spPr>
          <a:xfrm>
            <a:off x="736473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3" name="Chevron 22"/>
          <p:cNvSpPr/>
          <p:nvPr userDrawn="1"/>
        </p:nvSpPr>
        <p:spPr>
          <a:xfrm>
            <a:off x="800100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4" name="Chevron 23"/>
          <p:cNvSpPr/>
          <p:nvPr userDrawn="1"/>
        </p:nvSpPr>
        <p:spPr>
          <a:xfrm>
            <a:off x="278130" y="80010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3"/>
          </p:nvPr>
        </p:nvSpPr>
        <p:spPr>
          <a:xfrm>
            <a:off x="914400" y="2114550"/>
            <a:ext cx="1188720" cy="2286000"/>
          </a:xfrm>
          <a:prstGeom prst="roundRect">
            <a:avLst/>
          </a:prstGeom>
          <a:ln w="28575">
            <a:solidFill>
              <a:srgbClr val="009EDB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 smtClean="0"/>
          </a:p>
          <a:p>
            <a:endParaRPr lang="en-SG" dirty="0"/>
          </a:p>
        </p:txBody>
      </p:sp>
      <p:sp>
        <p:nvSpPr>
          <p:cNvPr id="3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5220329" y="2114550"/>
            <a:ext cx="1188720" cy="2286000"/>
          </a:xfrm>
          <a:prstGeom prst="roundRect">
            <a:avLst/>
          </a:prstGeom>
          <a:ln w="28575">
            <a:solidFill>
              <a:srgbClr val="009EDB"/>
            </a:solidFill>
          </a:ln>
        </p:spPr>
        <p:txBody>
          <a:bodyPr vert="horz" lIns="91440" tIns="45720" rIns="91440" bIns="45720" rtlCol="0">
            <a:normAutofit/>
          </a:bodyPr>
          <a:lstStyle>
            <a:lvl1pPr>
              <a:defRPr lang="en-SG" dirty="0"/>
            </a:lvl1pPr>
          </a:lstStyle>
          <a:p>
            <a:pPr lvl="0"/>
            <a:endParaRPr lang="en-SG" dirty="0"/>
          </a:p>
        </p:txBody>
      </p:sp>
      <p:sp>
        <p:nvSpPr>
          <p:cNvPr id="35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3048000" y="2114550"/>
            <a:ext cx="1188720" cy="2286000"/>
          </a:xfrm>
          <a:prstGeom prst="roundRect">
            <a:avLst/>
          </a:prstGeom>
          <a:ln w="28575">
            <a:solidFill>
              <a:srgbClr val="009EDB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SG"/>
            </a:lvl1pPr>
          </a:lstStyle>
          <a:p>
            <a:pPr lvl="0"/>
            <a:endParaRPr lang="en-SG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4857750"/>
            <a:ext cx="5791200" cy="304800"/>
          </a:xfrm>
          <a:prstGeom prst="rect">
            <a:avLst/>
          </a:prstGeom>
          <a:solidFill>
            <a:srgbClr val="009ED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21" name="Rectangle 20"/>
          <p:cNvSpPr/>
          <p:nvPr userDrawn="1"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31" name="TextBox 30"/>
          <p:cNvSpPr txBox="1"/>
          <p:nvPr userDrawn="1"/>
        </p:nvSpPr>
        <p:spPr>
          <a:xfrm>
            <a:off x="4373304" y="4705350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6575B"/>
                </a:solidFill>
              </a:rPr>
              <a:t>of</a:t>
            </a:r>
            <a:endParaRPr lang="en-SG" sz="1600" dirty="0">
              <a:solidFill>
                <a:srgbClr val="56575B"/>
              </a:solidFill>
            </a:endParaRPr>
          </a:p>
        </p:txBody>
      </p:sp>
      <p:sp>
        <p:nvSpPr>
          <p:cNvPr id="36" name="Diamond 20"/>
          <p:cNvSpPr/>
          <p:nvPr userDrawn="1"/>
        </p:nvSpPr>
        <p:spPr>
          <a:xfrm>
            <a:off x="5012808" y="4719885"/>
            <a:ext cx="190500" cy="287923"/>
          </a:xfrm>
          <a:custGeom>
            <a:avLst/>
            <a:gdLst/>
            <a:ahLst/>
            <a:cxnLst/>
            <a:rect l="l" t="t" r="r" b="b"/>
            <a:pathLst>
              <a:path w="190500" h="287923">
                <a:moveTo>
                  <a:pt x="0" y="0"/>
                </a:moveTo>
                <a:lnTo>
                  <a:pt x="190500" y="143962"/>
                </a:lnTo>
                <a:lnTo>
                  <a:pt x="0" y="287923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7" name="Diamond 22"/>
          <p:cNvSpPr/>
          <p:nvPr userDrawn="1"/>
        </p:nvSpPr>
        <p:spPr>
          <a:xfrm>
            <a:off x="3965243" y="4717542"/>
            <a:ext cx="190500" cy="292608"/>
          </a:xfrm>
          <a:custGeom>
            <a:avLst/>
            <a:gdLst/>
            <a:ahLst/>
            <a:cxnLst/>
            <a:rect l="l" t="t" r="r" b="b"/>
            <a:pathLst>
              <a:path w="190500" h="292608">
                <a:moveTo>
                  <a:pt x="190500" y="0"/>
                </a:moveTo>
                <a:lnTo>
                  <a:pt x="190500" y="292608"/>
                </a:lnTo>
                <a:lnTo>
                  <a:pt x="0" y="146304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8" name="Content Placeholder 12"/>
          <p:cNvSpPr>
            <a:spLocks noGrp="1"/>
          </p:cNvSpPr>
          <p:nvPr>
            <p:ph sz="quarter" idx="16"/>
          </p:nvPr>
        </p:nvSpPr>
        <p:spPr>
          <a:xfrm>
            <a:off x="4156075" y="4705350"/>
            <a:ext cx="339725" cy="303213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SG" dirty="0"/>
          </a:p>
        </p:txBody>
      </p:sp>
      <p:sp>
        <p:nvSpPr>
          <p:cNvPr id="26" name="Rounded Rectangle 25"/>
          <p:cNvSpPr/>
          <p:nvPr userDrawn="1"/>
        </p:nvSpPr>
        <p:spPr>
          <a:xfrm>
            <a:off x="4572000" y="4705350"/>
            <a:ext cx="536058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56575B"/>
                </a:solidFill>
                <a:latin typeface="Arial" pitchFamily="34" charset="0"/>
                <a:cs typeface="Arial" pitchFamily="34" charset="0"/>
              </a:rPr>
              <a:t>58</a:t>
            </a:r>
            <a:endParaRPr lang="en-SG" sz="1800" dirty="0">
              <a:solidFill>
                <a:srgbClr val="56575B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39086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</p:spPr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2667000" y="285750"/>
            <a:ext cx="0" cy="342900"/>
          </a:xfrm>
          <a:prstGeom prst="line">
            <a:avLst/>
          </a:prstGeom>
          <a:ln w="28575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 flipV="1">
            <a:off x="2590800" y="388620"/>
            <a:ext cx="0" cy="24003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H="1">
            <a:off x="914400" y="628650"/>
            <a:ext cx="1676400" cy="0"/>
          </a:xfrm>
          <a:prstGeom prst="line">
            <a:avLst/>
          </a:prstGeom>
          <a:ln w="12700">
            <a:solidFill>
              <a:srgbClr val="FFCC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 userDrawn="1"/>
        </p:nvSpPr>
        <p:spPr>
          <a:xfrm>
            <a:off x="914400" y="2114550"/>
            <a:ext cx="1188720" cy="2286000"/>
          </a:xfrm>
          <a:prstGeom prst="roundRect">
            <a:avLst/>
          </a:prstGeom>
          <a:noFill/>
          <a:ln w="28575"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2" name="Chevron 21"/>
          <p:cNvSpPr/>
          <p:nvPr userDrawn="1"/>
        </p:nvSpPr>
        <p:spPr>
          <a:xfrm>
            <a:off x="736473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3" name="Chevron 22"/>
          <p:cNvSpPr/>
          <p:nvPr userDrawn="1"/>
        </p:nvSpPr>
        <p:spPr>
          <a:xfrm>
            <a:off x="8001000" y="3626997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4" name="Chevron 23"/>
          <p:cNvSpPr/>
          <p:nvPr userDrawn="1"/>
        </p:nvSpPr>
        <p:spPr>
          <a:xfrm>
            <a:off x="278130" y="80010"/>
            <a:ext cx="548640" cy="548640"/>
          </a:xfrm>
          <a:prstGeom prst="chevron">
            <a:avLst/>
          </a:prstGeom>
          <a:solidFill>
            <a:srgbClr val="009EDB"/>
          </a:solidFill>
          <a:ln>
            <a:solidFill>
              <a:srgbClr val="009E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 userDrawn="1"/>
        </p:nvSpPr>
        <p:spPr>
          <a:xfrm>
            <a:off x="3064852" y="2114550"/>
            <a:ext cx="1188720" cy="2286000"/>
          </a:xfrm>
          <a:prstGeom prst="roundRect">
            <a:avLst/>
          </a:prstGeom>
          <a:noFill/>
          <a:ln w="28575">
            <a:solidFill>
              <a:srgbClr val="565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56575B"/>
              </a:solidFill>
            </a:endParaRPr>
          </a:p>
        </p:txBody>
      </p:sp>
      <p:sp>
        <p:nvSpPr>
          <p:cNvPr id="30" name="Rounded Rectangle 29"/>
          <p:cNvSpPr/>
          <p:nvPr userDrawn="1"/>
        </p:nvSpPr>
        <p:spPr>
          <a:xfrm>
            <a:off x="5220329" y="2114550"/>
            <a:ext cx="1188720" cy="2286000"/>
          </a:xfrm>
          <a:prstGeom prst="roundRect">
            <a:avLst/>
          </a:prstGeom>
          <a:noFill/>
          <a:ln w="28575">
            <a:solidFill>
              <a:srgbClr val="5657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>
              <a:solidFill>
                <a:srgbClr val="56575B"/>
              </a:solidFill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3"/>
          </p:nvPr>
        </p:nvSpPr>
        <p:spPr>
          <a:xfrm>
            <a:off x="914400" y="2114550"/>
            <a:ext cx="1188720" cy="2286000"/>
          </a:xfrm>
          <a:prstGeom prst="roundRect">
            <a:avLst/>
          </a:prstGeom>
          <a:ln w="28575">
            <a:solidFill>
              <a:srgbClr val="009EDB"/>
            </a:solidFill>
          </a:ln>
        </p:spPr>
        <p:txBody>
          <a:bodyPr/>
          <a:lstStyle/>
          <a:p>
            <a:endParaRPr lang="en-SG"/>
          </a:p>
        </p:txBody>
      </p:sp>
      <p:sp>
        <p:nvSpPr>
          <p:cNvPr id="3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5220329" y="2114550"/>
            <a:ext cx="1188720" cy="2286000"/>
          </a:xfrm>
          <a:prstGeom prst="roundRect">
            <a:avLst/>
          </a:prstGeom>
          <a:ln w="28575">
            <a:solidFill>
              <a:srgbClr val="56575B"/>
            </a:solidFill>
          </a:ln>
        </p:spPr>
        <p:txBody>
          <a:bodyPr/>
          <a:lstStyle>
            <a:lvl1pPr>
              <a:defRPr>
                <a:solidFill>
                  <a:srgbClr val="56575B"/>
                </a:solidFill>
              </a:defRPr>
            </a:lvl1pPr>
          </a:lstStyle>
          <a:p>
            <a:endParaRPr lang="en-SG" dirty="0"/>
          </a:p>
        </p:txBody>
      </p:sp>
      <p:sp>
        <p:nvSpPr>
          <p:cNvPr id="35" name="Picture Placeholder 31"/>
          <p:cNvSpPr>
            <a:spLocks noGrp="1"/>
          </p:cNvSpPr>
          <p:nvPr>
            <p:ph type="pic" sz="quarter" idx="15"/>
          </p:nvPr>
        </p:nvSpPr>
        <p:spPr>
          <a:xfrm>
            <a:off x="3058216" y="2114550"/>
            <a:ext cx="1188720" cy="2286000"/>
          </a:xfrm>
          <a:prstGeom prst="roundRect">
            <a:avLst/>
          </a:prstGeom>
          <a:ln w="28575">
            <a:solidFill>
              <a:srgbClr val="56575B"/>
            </a:solidFill>
          </a:ln>
        </p:spPr>
        <p:txBody>
          <a:bodyPr/>
          <a:lstStyle>
            <a:lvl1pPr>
              <a:defRPr>
                <a:solidFill>
                  <a:srgbClr val="56575B"/>
                </a:solidFill>
              </a:defRPr>
            </a:lvl1pPr>
          </a:lstStyle>
          <a:p>
            <a:endParaRPr lang="en-SG"/>
          </a:p>
        </p:txBody>
      </p:sp>
      <p:sp>
        <p:nvSpPr>
          <p:cNvPr id="17" name="Rectangle 16"/>
          <p:cNvSpPr/>
          <p:nvPr userDrawn="1"/>
        </p:nvSpPr>
        <p:spPr>
          <a:xfrm>
            <a:off x="0" y="4857750"/>
            <a:ext cx="5791200" cy="304800"/>
          </a:xfrm>
          <a:prstGeom prst="rect">
            <a:avLst/>
          </a:prstGeom>
          <a:solidFill>
            <a:srgbClr val="009EDB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5791200" y="4857750"/>
            <a:ext cx="3352800" cy="304800"/>
          </a:xfrm>
          <a:prstGeom prst="rect">
            <a:avLst/>
          </a:prstGeom>
          <a:solidFill>
            <a:srgbClr val="FFCC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27" name="Rounded Rectangle 26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dirty="0">
              <a:solidFill>
                <a:srgbClr val="56575B"/>
              </a:solidFill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4373304" y="4671596"/>
            <a:ext cx="38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56575B"/>
                </a:solidFill>
              </a:rPr>
              <a:t>of</a:t>
            </a:r>
            <a:endParaRPr lang="en-SG" sz="1600" dirty="0">
              <a:solidFill>
                <a:srgbClr val="56575B"/>
              </a:solidFill>
            </a:endParaRPr>
          </a:p>
        </p:txBody>
      </p:sp>
      <p:sp>
        <p:nvSpPr>
          <p:cNvPr id="33" name="Diamond 20"/>
          <p:cNvSpPr/>
          <p:nvPr userDrawn="1"/>
        </p:nvSpPr>
        <p:spPr>
          <a:xfrm>
            <a:off x="5012808" y="4719885"/>
            <a:ext cx="190500" cy="287923"/>
          </a:xfrm>
          <a:custGeom>
            <a:avLst/>
            <a:gdLst/>
            <a:ahLst/>
            <a:cxnLst/>
            <a:rect l="l" t="t" r="r" b="b"/>
            <a:pathLst>
              <a:path w="190500" h="287923">
                <a:moveTo>
                  <a:pt x="0" y="0"/>
                </a:moveTo>
                <a:lnTo>
                  <a:pt x="190500" y="143962"/>
                </a:lnTo>
                <a:lnTo>
                  <a:pt x="0" y="287923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6" name="Diamond 22"/>
          <p:cNvSpPr/>
          <p:nvPr userDrawn="1"/>
        </p:nvSpPr>
        <p:spPr>
          <a:xfrm>
            <a:off x="3965243" y="4717542"/>
            <a:ext cx="190500" cy="292608"/>
          </a:xfrm>
          <a:custGeom>
            <a:avLst/>
            <a:gdLst/>
            <a:ahLst/>
            <a:cxnLst/>
            <a:rect l="l" t="t" r="r" b="b"/>
            <a:pathLst>
              <a:path w="190500" h="292608">
                <a:moveTo>
                  <a:pt x="190500" y="0"/>
                </a:moveTo>
                <a:lnTo>
                  <a:pt x="190500" y="292608"/>
                </a:lnTo>
                <a:lnTo>
                  <a:pt x="0" y="146304"/>
                </a:lnTo>
                <a:close/>
              </a:path>
            </a:pathLst>
          </a:custGeom>
          <a:solidFill>
            <a:srgbClr val="5657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5" name="Rounded Rectangle 24"/>
          <p:cNvSpPr/>
          <p:nvPr userDrawn="1"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 sz="1200" dirty="0">
              <a:solidFill>
                <a:srgbClr val="56575B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6"/>
          </p:nvPr>
        </p:nvSpPr>
        <p:spPr>
          <a:xfrm>
            <a:off x="4156075" y="4705350"/>
            <a:ext cx="339725" cy="303213"/>
          </a:xfrm>
        </p:spPr>
        <p:txBody>
          <a:bodyPr>
            <a:normAutofit/>
          </a:bodyPr>
          <a:lstStyle>
            <a:lvl1pPr>
              <a:defRPr sz="1200"/>
            </a:lvl1pPr>
          </a:lstStyle>
          <a:p>
            <a:pPr lvl="0"/>
            <a:endParaRPr lang="en-SG" dirty="0"/>
          </a:p>
        </p:txBody>
      </p:sp>
      <p:sp>
        <p:nvSpPr>
          <p:cNvPr id="39" name="Rounded Rectangle 38"/>
          <p:cNvSpPr/>
          <p:nvPr userDrawn="1"/>
        </p:nvSpPr>
        <p:spPr>
          <a:xfrm>
            <a:off x="4572000" y="4705350"/>
            <a:ext cx="536058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>
                <a:solidFill>
                  <a:srgbClr val="56575B"/>
                </a:solidFill>
                <a:latin typeface="Arial" pitchFamily="34" charset="0"/>
                <a:cs typeface="Arial" pitchFamily="34" charset="0"/>
              </a:rPr>
              <a:t>58</a:t>
            </a:r>
            <a:endParaRPr lang="en-SG" sz="1800" dirty="0">
              <a:solidFill>
                <a:srgbClr val="56575B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04933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DBD76-1887-46BC-B060-80892C8E199F}" type="datetimeFigureOut">
              <a:rPr lang="en-SG" smtClean="0"/>
              <a:pPr/>
              <a:t>10/14/2013</a:t>
            </a:fld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A2B01-EF26-4255-9CCF-3B1AC3B64BDE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="" xmlns:p14="http://schemas.microsoft.com/office/powerpoint/2010/main" val="4067495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62" r:id="rId9"/>
    <p:sldLayoutId id="2147483661" r:id="rId10"/>
    <p:sldLayoutId id="2147483663" r:id="rId11"/>
    <p:sldLayoutId id="2147483664" r:id="rId12"/>
    <p:sldLayoutId id="2147483656" r:id="rId13"/>
    <p:sldLayoutId id="2147483657" r:id="rId14"/>
    <p:sldLayoutId id="2147483658" r:id="rId15"/>
    <p:sldLayoutId id="2147483659" r:id="rId16"/>
  </p:sldLayoutIdLst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4568"/>
            <a:ext cx="9143999" cy="5109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6329" y="310017"/>
            <a:ext cx="1497937" cy="666077"/>
          </a:xfrm>
          <a:prstGeom prst="rect">
            <a:avLst/>
          </a:prstGeom>
          <a:effectLst>
            <a:reflection blurRad="6350" stA="50000" endA="275" endPos="40000" dist="1016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096" y="947519"/>
            <a:ext cx="2775008" cy="4031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2378104"/>
            <a:ext cx="498446" cy="4984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25" y="1875304"/>
            <a:ext cx="4736050" cy="13884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2510786"/>
            <a:ext cx="533400" cy="533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074" y="1697024"/>
            <a:ext cx="493726" cy="49372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7754" y="1616104"/>
            <a:ext cx="346046" cy="34604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554" y="2038350"/>
            <a:ext cx="346046" cy="3460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16474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152400" y="6350"/>
            <a:ext cx="3429000" cy="73660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4000" b="1" spc="-15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搜房</a:t>
            </a:r>
            <a:r>
              <a:rPr lang="zh-CN" altLang="en-US" sz="4000" b="1" spc="-15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r>
              <a:rPr lang="zh-CN" altLang="en-US" sz="4000" b="1" spc="-15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荣誉</a:t>
            </a:r>
            <a:endParaRPr lang="es-HN" sz="4000" b="1" spc="-15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8600" y="1226641"/>
            <a:ext cx="8603956" cy="415498"/>
            <a:chOff x="152400" y="1212830"/>
            <a:chExt cx="8603956" cy="415498"/>
          </a:xfrm>
        </p:grpSpPr>
        <p:sp>
          <p:nvSpPr>
            <p:cNvPr id="53" name="圆角矩形 52"/>
            <p:cNvSpPr/>
            <p:nvPr/>
          </p:nvSpPr>
          <p:spPr>
            <a:xfrm>
              <a:off x="185442" y="1254484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152400" y="1212830"/>
              <a:ext cx="8305800" cy="415498"/>
              <a:chOff x="152400" y="1131644"/>
              <a:chExt cx="8305800" cy="415498"/>
            </a:xfrm>
          </p:grpSpPr>
          <p:sp>
            <p:nvSpPr>
              <p:cNvPr id="4" name="Rectangle 1"/>
              <p:cNvSpPr>
                <a:spLocks noChangeArrowheads="1"/>
              </p:cNvSpPr>
              <p:nvPr/>
            </p:nvSpPr>
            <p:spPr bwMode="auto">
              <a:xfrm>
                <a:off x="1231901" y="1131644"/>
                <a:ext cx="7226299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搜房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网荣获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“最具创新精神网络媒体”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称号，同时搜房网选送案例“售楼不打烊</a:t>
                </a:r>
                <a:r>
                  <a:rPr lang="en-US" altLang="zh-CN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全城夜闪购”荣获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“电子商务营销类铜奖”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，由第四届金属标</a:t>
                </a:r>
                <a:r>
                  <a:rPr lang="en-US" altLang="zh-CN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·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网络营销大赛评委会颁发。 </a:t>
                </a:r>
                <a:endPara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152400" y="1146765"/>
                <a:ext cx="196850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2013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4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228600" y="803606"/>
            <a:ext cx="8599489" cy="352427"/>
            <a:chOff x="152400" y="790577"/>
            <a:chExt cx="8599489" cy="352427"/>
          </a:xfrm>
        </p:grpSpPr>
        <p:sp>
          <p:nvSpPr>
            <p:cNvPr id="52" name="圆角矩形 51"/>
            <p:cNvSpPr/>
            <p:nvPr/>
          </p:nvSpPr>
          <p:spPr>
            <a:xfrm>
              <a:off x="180975" y="790577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52400" y="838919"/>
              <a:ext cx="8570914" cy="276999"/>
              <a:chOff x="152400" y="762719"/>
              <a:chExt cx="8570914" cy="276999"/>
            </a:xfrm>
          </p:grpSpPr>
          <p:sp>
            <p:nvSpPr>
              <p:cNvPr id="7" name="Rectangle 1"/>
              <p:cNvSpPr>
                <a:spLocks noChangeArrowheads="1"/>
              </p:cNvSpPr>
              <p:nvPr/>
            </p:nvSpPr>
            <p:spPr bwMode="auto">
              <a:xfrm>
                <a:off x="1231901" y="765899"/>
                <a:ext cx="7491413" cy="25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搜房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网荣获</a:t>
                </a:r>
                <a:r>
                  <a:rPr lang="en-US" altLang="zh-CN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《2013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胡润品牌榜</a:t>
                </a:r>
                <a:r>
                  <a:rPr lang="en-US" altLang="zh-CN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》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“全国最具价值品牌百强“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和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”全国最具价值服务网站品牌”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称号。 </a:t>
                </a:r>
                <a:endPara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" name="Rectangle 1"/>
              <p:cNvSpPr>
                <a:spLocks noChangeArrowheads="1"/>
              </p:cNvSpPr>
              <p:nvPr/>
            </p:nvSpPr>
            <p:spPr bwMode="auto">
              <a:xfrm>
                <a:off x="152400" y="762719"/>
                <a:ext cx="1968039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2013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7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28600" y="2198853"/>
            <a:ext cx="8599489" cy="415498"/>
            <a:chOff x="152400" y="2038350"/>
            <a:chExt cx="8599489" cy="415498"/>
          </a:xfrm>
        </p:grpSpPr>
        <p:sp>
          <p:nvSpPr>
            <p:cNvPr id="55" name="圆角矩形 54"/>
            <p:cNvSpPr/>
            <p:nvPr/>
          </p:nvSpPr>
          <p:spPr>
            <a:xfrm>
              <a:off x="180975" y="2066923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52400" y="2038350"/>
              <a:ext cx="8599489" cy="415498"/>
              <a:chOff x="152400" y="1909038"/>
              <a:chExt cx="8599489" cy="415498"/>
            </a:xfrm>
          </p:grpSpPr>
          <p:sp>
            <p:nvSpPr>
              <p:cNvPr id="13" name="Rectangle 1"/>
              <p:cNvSpPr>
                <a:spLocks noChangeArrowheads="1"/>
              </p:cNvSpPr>
              <p:nvPr/>
            </p:nvSpPr>
            <p:spPr bwMode="auto">
              <a:xfrm>
                <a:off x="1231901" y="1909038"/>
                <a:ext cx="7519988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搜房网荣获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“金长城传媒奖</a:t>
                </a:r>
                <a:r>
                  <a:rPr lang="en-US" altLang="zh-CN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·2012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中国年度影响力新媒体”奖项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 由人民大学、复旦大学、北京大学、清华大学等十所国内一流大学新闻学院联合颁发。 </a:t>
                </a:r>
                <a:endPara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4" name="Rectangle 1"/>
              <p:cNvSpPr>
                <a:spLocks noChangeArrowheads="1"/>
              </p:cNvSpPr>
              <p:nvPr/>
            </p:nvSpPr>
            <p:spPr bwMode="auto">
              <a:xfrm>
                <a:off x="152400" y="1962146"/>
                <a:ext cx="196850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2013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1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28600" y="1712747"/>
            <a:ext cx="8599489" cy="415498"/>
            <a:chOff x="152400" y="1647707"/>
            <a:chExt cx="8599489" cy="415498"/>
          </a:xfrm>
        </p:grpSpPr>
        <p:sp>
          <p:nvSpPr>
            <p:cNvPr id="54" name="圆角矩形 53"/>
            <p:cNvSpPr/>
            <p:nvPr/>
          </p:nvSpPr>
          <p:spPr>
            <a:xfrm>
              <a:off x="180975" y="1657350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152400" y="1647707"/>
              <a:ext cx="8305800" cy="415498"/>
              <a:chOff x="152400" y="1475043"/>
              <a:chExt cx="8305800" cy="415498"/>
            </a:xfrm>
          </p:grpSpPr>
          <p:sp>
            <p:nvSpPr>
              <p:cNvPr id="10" name="Rectangle 1"/>
              <p:cNvSpPr>
                <a:spLocks noChangeArrowheads="1"/>
              </p:cNvSpPr>
              <p:nvPr/>
            </p:nvSpPr>
            <p:spPr bwMode="auto">
              <a:xfrm>
                <a:off x="1231901" y="1475043"/>
                <a:ext cx="7226299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搜房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网董事长莫天全凭借在移动互联网领域所做的成功商业探索，荣获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en-US" altLang="zh-CN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年度</a:t>
                </a:r>
                <a:r>
                  <a:rPr lang="en-US" altLang="zh-CN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M100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中国移动互联网风云人物”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大奖，</a:t>
                </a:r>
                <a:r>
                  <a:rPr lang="en-US" altLang="zh-CN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DCCI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互联网数据中心颁发。 </a:t>
                </a:r>
                <a:endPara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Rectangle 32"/>
              <p:cNvSpPr>
                <a:spLocks noChangeArrowheads="1"/>
              </p:cNvSpPr>
              <p:nvPr/>
            </p:nvSpPr>
            <p:spPr bwMode="auto">
              <a:xfrm>
                <a:off x="152400" y="1552577"/>
                <a:ext cx="115252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2013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4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228600" y="2684959"/>
            <a:ext cx="8599489" cy="415498"/>
            <a:chOff x="152400" y="2931066"/>
            <a:chExt cx="8599489" cy="415498"/>
          </a:xfrm>
        </p:grpSpPr>
        <p:sp>
          <p:nvSpPr>
            <p:cNvPr id="57" name="圆角矩形 56"/>
            <p:cNvSpPr/>
            <p:nvPr/>
          </p:nvSpPr>
          <p:spPr>
            <a:xfrm>
              <a:off x="180975" y="2965564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52400" y="2931066"/>
              <a:ext cx="8429537" cy="415498"/>
              <a:chOff x="152400" y="2696882"/>
              <a:chExt cx="8429537" cy="415498"/>
            </a:xfrm>
          </p:grpSpPr>
          <p:sp>
            <p:nvSpPr>
              <p:cNvPr id="20" name="Rectangle 1"/>
              <p:cNvSpPr>
                <a:spLocks noChangeArrowheads="1"/>
              </p:cNvSpPr>
              <p:nvPr/>
            </p:nvSpPr>
            <p:spPr bwMode="auto">
              <a:xfrm>
                <a:off x="1231901" y="2696882"/>
                <a:ext cx="7350036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搜房网荣获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en-US" altLang="zh-CN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年度中国品牌年会传媒品牌榜</a:t>
                </a:r>
                <a:r>
                  <a:rPr lang="en-US" altLang="zh-CN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品牌影响力专业媒体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奖项，由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中国品牌传播联盟（</a:t>
                </a:r>
                <a:r>
                  <a:rPr lang="en-US" altLang="zh-CN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CBCA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）、中国国际问题研究基金会和平发展基金，中央电视台证券资讯频道联合颁发。</a:t>
                </a:r>
                <a:endPara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Rectangle 1"/>
              <p:cNvSpPr>
                <a:spLocks noChangeArrowheads="1"/>
              </p:cNvSpPr>
              <p:nvPr/>
            </p:nvSpPr>
            <p:spPr bwMode="auto">
              <a:xfrm>
                <a:off x="152400" y="2734769"/>
                <a:ext cx="196850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2013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1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28600" y="3171065"/>
            <a:ext cx="8599489" cy="415498"/>
            <a:chOff x="152400" y="3299252"/>
            <a:chExt cx="8599489" cy="415498"/>
          </a:xfrm>
        </p:grpSpPr>
        <p:sp>
          <p:nvSpPr>
            <p:cNvPr id="58" name="圆角矩形 57"/>
            <p:cNvSpPr/>
            <p:nvPr/>
          </p:nvSpPr>
          <p:spPr>
            <a:xfrm>
              <a:off x="180975" y="3333750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52400" y="3299252"/>
              <a:ext cx="8448229" cy="415498"/>
              <a:chOff x="152400" y="2998371"/>
              <a:chExt cx="8448229" cy="415498"/>
            </a:xfrm>
          </p:grpSpPr>
          <p:sp>
            <p:nvSpPr>
              <p:cNvPr id="23" name="Rectangle 1"/>
              <p:cNvSpPr>
                <a:spLocks noChangeArrowheads="1"/>
              </p:cNvSpPr>
              <p:nvPr/>
            </p:nvSpPr>
            <p:spPr bwMode="auto">
              <a:xfrm>
                <a:off x="1231901" y="2998371"/>
                <a:ext cx="7368728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搜房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网荣获</a:t>
                </a:r>
                <a:r>
                  <a:rPr lang="zh-CN" altLang="en-US" sz="1050" b="1" dirty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en-US" altLang="zh-CN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年度最具广告传播价值专业媒体”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奖项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，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由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中国广告主协会、中国人民大学新闻学院、中国传媒大学广告学院联合颁发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。</a:t>
                </a:r>
              </a:p>
            </p:txBody>
          </p:sp>
          <p:sp>
            <p:nvSpPr>
              <p:cNvPr id="24" name="Rectangle 1"/>
              <p:cNvSpPr>
                <a:spLocks noChangeArrowheads="1"/>
              </p:cNvSpPr>
              <p:nvPr/>
            </p:nvSpPr>
            <p:spPr bwMode="auto">
              <a:xfrm>
                <a:off x="152400" y="3032869"/>
                <a:ext cx="1968500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2012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12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28600" y="3657171"/>
            <a:ext cx="8610600" cy="352427"/>
            <a:chOff x="152400" y="3714750"/>
            <a:chExt cx="8610600" cy="352427"/>
          </a:xfrm>
        </p:grpSpPr>
        <p:sp>
          <p:nvSpPr>
            <p:cNvPr id="61" name="圆角矩形 60"/>
            <p:cNvSpPr/>
            <p:nvPr/>
          </p:nvSpPr>
          <p:spPr>
            <a:xfrm>
              <a:off x="192086" y="3714750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52400" y="3742551"/>
              <a:ext cx="8392218" cy="276999"/>
              <a:chOff x="152400" y="3624366"/>
              <a:chExt cx="8392218" cy="276999"/>
            </a:xfrm>
          </p:grpSpPr>
          <p:sp>
            <p:nvSpPr>
              <p:cNvPr id="26" name="Rectangle 1"/>
              <p:cNvSpPr>
                <a:spLocks noChangeArrowheads="1"/>
              </p:cNvSpPr>
              <p:nvPr/>
            </p:nvSpPr>
            <p:spPr bwMode="auto">
              <a:xfrm>
                <a:off x="1231901" y="3647449"/>
                <a:ext cx="7312717" cy="2539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pPr eaLnBrk="0" hangingPunct="0"/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第七届杰出华商大会</a:t>
                </a:r>
                <a:r>
                  <a:rPr lang="en-US" altLang="zh-CN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财富领袖论坛，搜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房网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荣获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en-US" altLang="zh-CN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中华财富领航企业” 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称号。</a:t>
                </a:r>
                <a:endPara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7" name="Rectangle 1"/>
              <p:cNvSpPr>
                <a:spLocks noChangeArrowheads="1"/>
              </p:cNvSpPr>
              <p:nvPr/>
            </p:nvSpPr>
            <p:spPr bwMode="auto">
              <a:xfrm>
                <a:off x="152400" y="3624366"/>
                <a:ext cx="192881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2012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12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28600" y="4095750"/>
            <a:ext cx="8599489" cy="419693"/>
            <a:chOff x="152400" y="4194068"/>
            <a:chExt cx="8599489" cy="419693"/>
          </a:xfrm>
        </p:grpSpPr>
        <p:sp>
          <p:nvSpPr>
            <p:cNvPr id="59" name="圆角矩形 58"/>
            <p:cNvSpPr/>
            <p:nvPr/>
          </p:nvSpPr>
          <p:spPr>
            <a:xfrm>
              <a:off x="180975" y="4200523"/>
              <a:ext cx="8570914" cy="352427"/>
            </a:xfrm>
            <a:prstGeom prst="roundRect">
              <a:avLst/>
            </a:prstGeom>
            <a:solidFill>
              <a:schemeClr val="tx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52400" y="4194068"/>
              <a:ext cx="8372028" cy="419693"/>
              <a:chOff x="152400" y="4167755"/>
              <a:chExt cx="8372028" cy="419693"/>
            </a:xfrm>
          </p:grpSpPr>
          <p:sp>
            <p:nvSpPr>
              <p:cNvPr id="29" name="矩形 8"/>
              <p:cNvSpPr>
                <a:spLocks noChangeArrowheads="1"/>
              </p:cNvSpPr>
              <p:nvPr/>
            </p:nvSpPr>
            <p:spPr bwMode="auto">
              <a:xfrm>
                <a:off x="1231901" y="4171950"/>
                <a:ext cx="7292527" cy="415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搜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房网荣获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en-US" altLang="zh-CN" sz="1050" b="1" dirty="0" err="1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Adworld</a:t>
                </a:r>
                <a:r>
                  <a:rPr lang="en-US" altLang="zh-CN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 Awards2012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年度金赢销大奖</a:t>
                </a:r>
                <a:r>
                  <a:rPr lang="en-US" altLang="zh-CN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-</a:t>
                </a:r>
                <a:r>
                  <a:rPr lang="zh-CN" altLang="en-US" sz="1050" b="1" dirty="0" smtClean="0">
                    <a:solidFill>
                      <a:srgbClr val="C00000"/>
                    </a:solidFill>
                    <a:latin typeface="微软雅黑" pitchFamily="34" charset="-122"/>
                    <a:ea typeface="微软雅黑" pitchFamily="34" charset="-122"/>
                  </a:rPr>
                  <a:t>中国市场最受互联网用户热评的房地产网络” 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奖</a:t>
                </a:r>
                <a:r>
                  <a:rPr lang="zh-CN" altLang="en-US" sz="1050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项，由</a:t>
                </a:r>
                <a:r>
                  <a:rPr lang="en-US" altLang="zh-CN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DCCI</a:t>
                </a:r>
                <a:r>
                  <a:rPr lang="zh-CN" altLang="en-US" sz="105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互联网数据中心颁发。 </a:t>
                </a:r>
              </a:p>
            </p:txBody>
          </p:sp>
          <p:sp>
            <p:nvSpPr>
              <p:cNvPr id="30" name="矩形 14"/>
              <p:cNvSpPr>
                <a:spLocks noChangeArrowheads="1"/>
              </p:cNvSpPr>
              <p:nvPr/>
            </p:nvSpPr>
            <p:spPr bwMode="auto">
              <a:xfrm>
                <a:off x="152400" y="4167755"/>
                <a:ext cx="1928813" cy="3089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30000"/>
                  </a:lnSpc>
                </a:pPr>
                <a:r>
                  <a:rPr lang="en-US" altLang="zh-CN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2012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年</a:t>
                </a:r>
                <a:r>
                  <a:rPr lang="en-US" altLang="zh-CN" sz="1200" b="1" dirty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3</a:t>
                </a:r>
                <a:r>
                  <a:rPr lang="zh-CN" altLang="en-US" sz="1200" b="1" dirty="0" smtClean="0">
                    <a:solidFill>
                      <a:srgbClr val="00B0F0"/>
                    </a:solidFill>
                    <a:latin typeface="微软雅黑" pitchFamily="34" charset="-122"/>
                    <a:ea typeface="微软雅黑" pitchFamily="34" charset="-122"/>
                    <a:cs typeface="Calibri" pitchFamily="34" charset="0"/>
                  </a:rPr>
                  <a:t>月</a:t>
                </a:r>
                <a:endParaRPr lang="zh-CN" altLang="en-US" sz="1200" b="1" dirty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  <a:cs typeface="Calibri" pitchFamily="34" charset="0"/>
                </a:endParaRPr>
              </a:p>
            </p:txBody>
          </p:sp>
        </p:grpSp>
      </p:grpSp>
      <p:sp>
        <p:nvSpPr>
          <p:cNvPr id="41" name="圆角矩形 40"/>
          <p:cNvSpPr/>
          <p:nvPr/>
        </p:nvSpPr>
        <p:spPr>
          <a:xfrm>
            <a:off x="-304800" y="-628650"/>
            <a:ext cx="8570914" cy="352427"/>
          </a:xfrm>
          <a:prstGeom prst="roundRect">
            <a:avLst/>
          </a:prstGeom>
          <a:solidFill>
            <a:schemeClr val="bg1">
              <a:lumMod val="8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5713">
            <a:off x="7455174" y="-22995"/>
            <a:ext cx="1747389" cy="1157866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8200750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9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63730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92770" y="1270084"/>
            <a:ext cx="8458200" cy="2677656"/>
            <a:chOff x="304800" y="1191384"/>
            <a:chExt cx="8458200" cy="267765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00" y="1350050"/>
              <a:ext cx="3040704" cy="236596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4" name="TextBox 3"/>
            <p:cNvSpPr txBox="1"/>
            <p:nvPr/>
          </p:nvSpPr>
          <p:spPr>
            <a:xfrm>
              <a:off x="3657600" y="1191384"/>
              <a:ext cx="510540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微软雅黑" pitchFamily="34" charset="-122"/>
                  <a:ea typeface="微软雅黑" pitchFamily="34" charset="-122"/>
                </a:rPr>
                <a:t>莫天全</a:t>
              </a:r>
              <a:r>
                <a:rPr lang="zh-CN" altLang="en-US" b="1" dirty="0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搜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房控股创始人、董事长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1984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年跳级毕业于华南理工大学机械系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学士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1989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年毕业于清华大学经济管理学院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(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硕士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)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，在校期间即参加国务院发展中心产业组织政策课题组，并为此获得著名的“孙冶方经济学奖”；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1990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年，到美国攻读经济与管理双博士学位；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1994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年进入道琼斯</a:t>
              </a:r>
              <a:r>
                <a:rPr lang="en-US" altLang="zh-CN" sz="1100" dirty="0" err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Teleres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，任道琼斯</a:t>
              </a:r>
              <a:r>
                <a:rPr lang="en-US" altLang="zh-CN" sz="1100" dirty="0" err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Teleres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亚洲及中国董事总经理；后任美国亚洲开发投资公司</a:t>
              </a: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ADF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执行副总裁；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1996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年接手中国房地产指数系统，担任秘书长；</a:t>
              </a:r>
              <a:endPara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1999</a:t>
              </a: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年初，正式创立搜房控股有限公司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2033827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1608713"/>
            <a:ext cx="5105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建功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搜房控股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CEO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兼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总裁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建功先生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1997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年毕业于广西大学获双学士学位，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年曾就读于清华大学研究生班。代建功先生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月自公司成立之日加入搜房，历任搜房北京公司总经理、深圳公司总经理、总部市场和产品副总裁、副总裁兼华东区总经理、副总裁兼资讯集团第一大区总经理。</a:t>
            </a:r>
          </a:p>
          <a:p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5" descr="119045390670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85871" y="1278850"/>
            <a:ext cx="2157330" cy="2664500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567974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76600" y="1404067"/>
            <a:ext cx="5105400" cy="1650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刘坚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搜房控股</a:t>
            </a:r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COO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兼新业务集团总经理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刘坚先生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1998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年毕业于宁波大学，获得学士学位。刘坚先生于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日加入搜房北京，历任经理、高级经理、成都公司首席代表、上海公司副总经理、深圳公司总经理、总部产品部总经理、搜房首席信息官（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CIO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）、副总裁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liujia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98082" y="1276350"/>
            <a:ext cx="1879510" cy="2667000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567974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1683298"/>
            <a:ext cx="5105400" cy="1650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徐晓晔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搜房控股副总裁，新房集团总裁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徐晓晔女士毕业于中山大学中文系，后留学澳大利亚，就读于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UTS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大学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获得工商管理硕士学位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徐晓晔女士于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2001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22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日加入搜房，历任教育培训总监、总裁业务助理、搜房网总编辑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7" descr="13515289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60" y="1276350"/>
            <a:ext cx="2088428" cy="2686797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567974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9000" y="1696455"/>
            <a:ext cx="5105400" cy="1865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张志宏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搜房控股副总裁，二手房集团总裁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05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张志宏女士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1992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年毕业于黑龙江商学院计算机应用专业，获学士学位。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2004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年毕业于对外经贸大学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MBA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。张志宏女士于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月自公司成立之日加入搜房，历任搜房高级财务经理、财务总监、副总裁等。  </a:t>
            </a:r>
          </a:p>
          <a:p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4" descr="zhangzhiho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80401" y="1276350"/>
            <a:ext cx="2010399" cy="2640890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567974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15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29000" y="1684913"/>
            <a:ext cx="5105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司智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家居集团总裁兼总编辑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司智先生 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2003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月加入搜房。</a:t>
            </a:r>
            <a:endParaRPr lang="en-US" altLang="zh-CN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历任搜房控股总编辑、新房总编辑、新房集团副总经理及大区总经理、新房集团常务副总经理、分公司董事长、家居集团总裁兼总编辑</a:t>
            </a:r>
          </a:p>
          <a:p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1" descr="C:\Users\SF-6280\AppData\Roaming\Tencent\Users\1021575692\QQ\WinTemp\RichOle\%P(BUKDJV0$1[)0P}@4R9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673" y="1278850"/>
            <a:ext cx="2086527" cy="2664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8211936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5200" y="1684913"/>
            <a:ext cx="510540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黄瑜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搜房控股副总裁，研究集团总裁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黄瑜女士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毕业于北方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交通大学，获硕士研究生学历。国家注册高级经济师、首批注册房地产估价师及造价工程师。黄瑜女士于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月加入搜房，历任信息咨询总监、研究院副院长、副总裁。</a:t>
            </a:r>
          </a:p>
          <a:p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8" descr="huangyu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9600" y="1276351"/>
            <a:ext cx="2168251" cy="2667000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211936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28600" y="1270084"/>
            <a:ext cx="8648149" cy="2673266"/>
          </a:xfrm>
          <a:prstGeom prst="rect">
            <a:avLst/>
          </a:prstGeom>
          <a:solidFill>
            <a:srgbClr val="009EDB"/>
          </a:solidFill>
          <a:ln>
            <a:noFill/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0" y="361950"/>
            <a:ext cx="3657600" cy="609600"/>
            <a:chOff x="0" y="361950"/>
            <a:chExt cx="3657600" cy="609600"/>
          </a:xfrm>
        </p:grpSpPr>
        <p:sp>
          <p:nvSpPr>
            <p:cNvPr id="25" name="剪去单角的矩形 24"/>
            <p:cNvSpPr/>
            <p:nvPr/>
          </p:nvSpPr>
          <p:spPr>
            <a:xfrm>
              <a:off x="0" y="361950"/>
              <a:ext cx="3345504" cy="609600"/>
            </a:xfrm>
            <a:prstGeom prst="snip1Rect">
              <a:avLst/>
            </a:prstGeom>
            <a:solidFill>
              <a:srgbClr val="009ED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83245" y="361950"/>
              <a:ext cx="33743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高</a:t>
              </a: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管介绍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17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5200" y="1671757"/>
            <a:ext cx="51054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张步镇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搜房控股网站与技术副总裁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张步镇先生 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1997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年毕业于北京电子科技学院，获得学士学位。张步镇先生于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1999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月自公司成立之日加入搜房北京，历任技术工程师、经理、高级经理、技术总监、搜房首席技术官（</a:t>
            </a:r>
            <a:r>
              <a:rPr lang="en-US" altLang="zh-CN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CTO</a:t>
            </a:r>
            <a:r>
              <a:rPr lang="zh-CN" altLang="en-US" sz="1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Picture 6" descr="zhangbuzhen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83568" y="1276350"/>
            <a:ext cx="2119923" cy="2667000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211936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98220" cy="4620951"/>
          </a:xfrm>
          <a:prstGeom prst="rect">
            <a:avLst/>
          </a:prstGeom>
        </p:spPr>
      </p:pic>
      <p:sp>
        <p:nvSpPr>
          <p:cNvPr id="67" name="平行四边形 66"/>
          <p:cNvSpPr/>
          <p:nvPr/>
        </p:nvSpPr>
        <p:spPr>
          <a:xfrm rot="21323534">
            <a:off x="3849797" y="1109903"/>
            <a:ext cx="1294782" cy="3167558"/>
          </a:xfrm>
          <a:prstGeom prst="parallelogram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1 Título"/>
          <p:cNvSpPr txBox="1">
            <a:spLocks/>
          </p:cNvSpPr>
          <p:nvPr/>
        </p:nvSpPr>
        <p:spPr>
          <a:xfrm>
            <a:off x="323850" y="-247650"/>
            <a:ext cx="7845425" cy="86360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搜房企业</a:t>
            </a:r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文化</a:t>
            </a:r>
            <a:endParaRPr lang="es-HN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2" name="Picture 48" descr="2"/>
          <p:cNvPicPr>
            <a:picLocks noChangeAspect="1" noChangeArrowheads="1"/>
          </p:cNvPicPr>
          <p:nvPr/>
        </p:nvPicPr>
        <p:blipFill rotWithShape="1">
          <a:blip r:embed="rId4" cstate="print"/>
          <a:srcRect t="90114" b="5189"/>
          <a:stretch/>
        </p:blipFill>
        <p:spPr bwMode="auto">
          <a:xfrm>
            <a:off x="1588" y="4705350"/>
            <a:ext cx="9144000" cy="438150"/>
          </a:xfrm>
          <a:prstGeom prst="rect">
            <a:avLst/>
          </a:prstGeom>
          <a:noFill/>
        </p:spPr>
      </p:pic>
      <p:pic>
        <p:nvPicPr>
          <p:cNvPr id="53" name="44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3447" y="4742656"/>
            <a:ext cx="363538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45 Imagen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4750593"/>
            <a:ext cx="3635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1503602" y="1202664"/>
            <a:ext cx="5686074" cy="988278"/>
            <a:chOff x="1503602" y="1202664"/>
            <a:chExt cx="5686074" cy="988278"/>
          </a:xfrm>
        </p:grpSpPr>
        <p:sp>
          <p:nvSpPr>
            <p:cNvPr id="57" name="Trapezoid 64"/>
            <p:cNvSpPr/>
            <p:nvPr/>
          </p:nvSpPr>
          <p:spPr>
            <a:xfrm rot="5400000">
              <a:off x="3852500" y="-1146234"/>
              <a:ext cx="988278" cy="5686074"/>
            </a:xfrm>
            <a:prstGeom prst="trapezoid">
              <a:avLst>
                <a:gd name="adj" fmla="val 14428"/>
              </a:avLst>
            </a:prstGeom>
            <a:solidFill>
              <a:srgbClr val="C0000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59" name="Rectangle 66"/>
            <p:cNvSpPr/>
            <p:nvPr/>
          </p:nvSpPr>
          <p:spPr>
            <a:xfrm rot="157624">
              <a:off x="1693596" y="1295287"/>
              <a:ext cx="5468775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ea typeface="微软雅黑" pitchFamily="34" charset="-122"/>
                </a:rPr>
                <a:t>搜</a:t>
              </a:r>
              <a:r>
                <a:rPr lang="zh-CN" altLang="en-US" sz="3600" b="1" dirty="0" smtClean="0">
                  <a:solidFill>
                    <a:schemeClr val="bg1"/>
                  </a:solidFill>
                  <a:ea typeface="微软雅黑" pitchFamily="34" charset="-122"/>
                </a:rPr>
                <a:t>房信条</a:t>
              </a:r>
              <a:r>
                <a:rPr lang="zh-CN" altLang="en-US" sz="2400" b="1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en-US" altLang="zh-CN" sz="2400" b="1" dirty="0" smtClean="0">
                  <a:solidFill>
                    <a:schemeClr val="bg1"/>
                  </a:solidFill>
                  <a:ea typeface="微软雅黑" pitchFamily="34" charset="-122"/>
                </a:rPr>
                <a:t>–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业绩优先  数字说话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86722" y="3133663"/>
            <a:ext cx="5826358" cy="918044"/>
            <a:chOff x="1686722" y="3133663"/>
            <a:chExt cx="5826358" cy="918044"/>
          </a:xfrm>
        </p:grpSpPr>
        <p:sp>
          <p:nvSpPr>
            <p:cNvPr id="58" name="Trapezoid 63"/>
            <p:cNvSpPr/>
            <p:nvPr/>
          </p:nvSpPr>
          <p:spPr>
            <a:xfrm rot="5051050">
              <a:off x="3956403" y="885920"/>
              <a:ext cx="911366" cy="5406851"/>
            </a:xfrm>
            <a:prstGeom prst="trapezoid">
              <a:avLst>
                <a:gd name="adj" fmla="val 14428"/>
              </a:avLst>
            </a:prstGeom>
            <a:solidFill>
              <a:schemeClr val="tx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0" name="TextBox 4"/>
            <p:cNvSpPr txBox="1">
              <a:spLocks noChangeArrowheads="1"/>
            </p:cNvSpPr>
            <p:nvPr/>
          </p:nvSpPr>
          <p:spPr bwMode="auto">
            <a:xfrm rot="21183600">
              <a:off x="1686722" y="3189933"/>
              <a:ext cx="5826358" cy="861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a typeface="微软雅黑" pitchFamily="34" charset="-122"/>
                </a:rPr>
                <a:t>行动</a:t>
              </a:r>
              <a:r>
                <a:rPr lang="zh-CN" altLang="en-US" sz="3200" b="1" dirty="0" smtClean="0">
                  <a:solidFill>
                    <a:schemeClr val="bg1"/>
                  </a:solidFill>
                  <a:ea typeface="微软雅黑" pitchFamily="34" charset="-122"/>
                </a:rPr>
                <a:t>准则</a:t>
              </a:r>
              <a:r>
                <a:rPr lang="en-US" altLang="zh-CN" b="1" dirty="0" smtClean="0">
                  <a:solidFill>
                    <a:schemeClr val="bg1"/>
                  </a:solidFill>
                  <a:ea typeface="微软雅黑" pitchFamily="34" charset="-122"/>
                </a:rPr>
                <a:t>- </a:t>
              </a:r>
              <a:r>
                <a:rPr lang="en-US" altLang="zh-CN" sz="2800" b="1" dirty="0">
                  <a:solidFill>
                    <a:schemeClr val="bg1"/>
                  </a:solidFill>
                  <a:ea typeface="微软雅黑" pitchFamily="34" charset="-122"/>
                </a:rPr>
                <a:t>Never never give up</a:t>
              </a:r>
            </a:p>
            <a:p>
              <a:pPr algn="ctr"/>
              <a:endParaRPr lang="en-US" altLang="zh-CN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92378" y="2126005"/>
            <a:ext cx="5826358" cy="895928"/>
            <a:chOff x="1292378" y="2126005"/>
            <a:chExt cx="5826358" cy="895928"/>
          </a:xfrm>
        </p:grpSpPr>
        <p:sp>
          <p:nvSpPr>
            <p:cNvPr id="61" name="Trapezoid 63"/>
            <p:cNvSpPr/>
            <p:nvPr/>
          </p:nvSpPr>
          <p:spPr>
            <a:xfrm rot="5400000">
              <a:off x="3956840" y="-34373"/>
              <a:ext cx="895928" cy="5216683"/>
            </a:xfrm>
            <a:prstGeom prst="trapezoid">
              <a:avLst>
                <a:gd name="adj" fmla="val 14428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SG"/>
            </a:p>
          </p:txBody>
        </p:sp>
        <p:sp>
          <p:nvSpPr>
            <p:cNvPr id="62" name="TextBox 4"/>
            <p:cNvSpPr txBox="1">
              <a:spLocks noChangeArrowheads="1"/>
            </p:cNvSpPr>
            <p:nvPr/>
          </p:nvSpPr>
          <p:spPr bwMode="auto">
            <a:xfrm rot="21532550">
              <a:off x="1292378" y="2304400"/>
              <a:ext cx="582635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搜房</a:t>
              </a:r>
              <a:r>
                <a:rPr lang="zh-CN" altLang="en-US" sz="32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理念</a:t>
              </a:r>
              <a:r>
                <a:rPr lang="en-US" altLang="zh-CN" sz="1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–</a:t>
              </a:r>
              <a:r>
                <a:rPr lang="zh-CN" altLang="en-US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行胜于言  永远</a:t>
              </a:r>
              <a:r>
                <a:rPr lang="zh-CN" alt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rPr>
                <a:t>追梦</a:t>
              </a:r>
              <a:endPara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ea typeface="微软雅黑" pitchFamily="34" charset="-122"/>
              </a:endParaRPr>
            </a:p>
          </p:txBody>
        </p:sp>
      </p:grpSp>
      <p:pic>
        <p:nvPicPr>
          <p:cNvPr id="18" name="图片 17" descr="图片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010400" y="1123950"/>
            <a:ext cx="1856920" cy="277653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024508" y="4717018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18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1789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="" xmlns:p14="http://schemas.microsoft.com/office/powerpoint/2010/main" val="3781383244"/>
              </p:ext>
            </p:extLst>
          </p:nvPr>
        </p:nvGraphicFramePr>
        <p:xfrm>
          <a:off x="990600" y="1200150"/>
          <a:ext cx="7105600" cy="26403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1 Título"/>
          <p:cNvSpPr txBox="1">
            <a:spLocks/>
          </p:cNvSpPr>
          <p:nvPr/>
        </p:nvSpPr>
        <p:spPr>
          <a:xfrm>
            <a:off x="282575" y="57150"/>
            <a:ext cx="4365625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如何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选择公司</a:t>
            </a:r>
            <a:endParaRPr lang="es-H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72475" y="4714890"/>
            <a:ext cx="395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10658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ltGray">
          <a:xfrm>
            <a:off x="0" y="3672994"/>
            <a:ext cx="9144000" cy="956156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216000"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</a:rPr>
              <a:t>追求非平淡的生活</a:t>
            </a:r>
            <a:endParaRPr lang="en-US" altLang="zh-CN" sz="4000" b="1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charset="0"/>
            </a:endParaRPr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3312914" y="1540304"/>
            <a:ext cx="1505149" cy="1410857"/>
            <a:chOff x="1921" y="1585"/>
            <a:chExt cx="1059" cy="1057"/>
          </a:xfrm>
        </p:grpSpPr>
        <p:sp>
          <p:nvSpPr>
            <p:cNvPr id="8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" name="Oval 10"/>
            <p:cNvSpPr>
              <a:spLocks noChangeArrowheads="1"/>
            </p:cNvSpPr>
            <p:nvPr/>
          </p:nvSpPr>
          <p:spPr bwMode="gray">
            <a:xfrm>
              <a:off x="1978" y="1642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gray">
            <a:xfrm>
              <a:off x="2027" y="1697"/>
              <a:ext cx="830" cy="82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13" name="Group 13"/>
            <p:cNvGrpSpPr>
              <a:grpSpLocks/>
            </p:cNvGrpSpPr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14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5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6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5003189" y="622344"/>
            <a:ext cx="1499211" cy="1408068"/>
            <a:chOff x="3022" y="1007"/>
            <a:chExt cx="1055" cy="1055"/>
          </a:xfrm>
        </p:grpSpPr>
        <p:sp>
          <p:nvSpPr>
            <p:cNvPr id="19" name="Oval 19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399FF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0" name="Oval 20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1" name="Oval 21"/>
            <p:cNvSpPr>
              <a:spLocks noChangeArrowheads="1"/>
            </p:cNvSpPr>
            <p:nvPr/>
          </p:nvSpPr>
          <p:spPr bwMode="gray">
            <a:xfrm>
              <a:off x="3093" y="1064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1C538A"/>
                </a:gs>
                <a:gs pos="50000">
                  <a:srgbClr val="3399FF"/>
                </a:gs>
                <a:gs pos="100000">
                  <a:srgbClr val="1C538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gray">
            <a:xfrm>
              <a:off x="3094" y="1066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2061A2"/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23" name="Oval 23"/>
            <p:cNvSpPr>
              <a:spLocks noChangeArrowheads="1"/>
            </p:cNvSpPr>
            <p:nvPr/>
          </p:nvSpPr>
          <p:spPr bwMode="gray">
            <a:xfrm>
              <a:off x="3137" y="1115"/>
              <a:ext cx="824" cy="82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24" name="Group 24"/>
            <p:cNvGrpSpPr>
              <a:grpSpLocks/>
            </p:cNvGrpSpPr>
            <p:nvPr/>
          </p:nvGrpSpPr>
          <p:grpSpPr bwMode="auto">
            <a:xfrm>
              <a:off x="3153" y="1125"/>
              <a:ext cx="799" cy="800"/>
              <a:chOff x="4166" y="1706"/>
              <a:chExt cx="1252" cy="1252"/>
            </a:xfrm>
          </p:grpSpPr>
          <p:sp>
            <p:nvSpPr>
              <p:cNvPr id="25" name="Oval 2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7" name="Oval 2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28" name="Oval 2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29" name="Group 29"/>
          <p:cNvGrpSpPr>
            <a:grpSpLocks/>
          </p:cNvGrpSpPr>
          <p:nvPr/>
        </p:nvGrpSpPr>
        <p:grpSpPr bwMode="auto">
          <a:xfrm>
            <a:off x="6717379" y="1447956"/>
            <a:ext cx="1494759" cy="1431769"/>
            <a:chOff x="4126" y="1525"/>
            <a:chExt cx="1052" cy="1073"/>
          </a:xfrm>
        </p:grpSpPr>
        <p:sp>
          <p:nvSpPr>
            <p:cNvPr id="30" name="Oval 30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9933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gray">
            <a:xfrm>
              <a:off x="4126" y="1525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2" name="Oval 32"/>
            <p:cNvSpPr>
              <a:spLocks noChangeArrowheads="1"/>
            </p:cNvSpPr>
            <p:nvPr/>
          </p:nvSpPr>
          <p:spPr bwMode="gray">
            <a:xfrm>
              <a:off x="4191" y="1590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8A531C"/>
                </a:gs>
                <a:gs pos="50000">
                  <a:srgbClr val="FF9933"/>
                </a:gs>
                <a:gs pos="100000">
                  <a:srgbClr val="8A531C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gray">
            <a:xfrm>
              <a:off x="4195" y="1577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A26120"/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gray">
            <a:xfrm>
              <a:off x="4235" y="1641"/>
              <a:ext cx="823" cy="84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grpSp>
          <p:nvGrpSpPr>
            <p:cNvPr id="35" name="Group 35"/>
            <p:cNvGrpSpPr>
              <a:grpSpLocks/>
            </p:cNvGrpSpPr>
            <p:nvPr/>
          </p:nvGrpSpPr>
          <p:grpSpPr bwMode="auto">
            <a:xfrm>
              <a:off x="4249" y="1653"/>
              <a:ext cx="797" cy="813"/>
              <a:chOff x="4166" y="1706"/>
              <a:chExt cx="1252" cy="1252"/>
            </a:xfrm>
          </p:grpSpPr>
          <p:sp>
            <p:nvSpPr>
              <p:cNvPr id="36" name="Oval 3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7" name="Oval 3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8" name="Oval 3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39" name="Oval 3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1524001" y="698421"/>
            <a:ext cx="1508618" cy="1354216"/>
            <a:chOff x="884" y="2523"/>
            <a:chExt cx="862" cy="862"/>
          </a:xfrm>
        </p:grpSpPr>
        <p:sp>
          <p:nvSpPr>
            <p:cNvPr id="41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2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4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5" name="Oval 45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6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7" name="Oval 47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8" name="Oval 48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49" name="Oval 49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50" name="Line 50"/>
          <p:cNvSpPr>
            <a:spLocks noChangeShapeType="1"/>
          </p:cNvSpPr>
          <p:nvPr/>
        </p:nvSpPr>
        <p:spPr bwMode="ltGray">
          <a:xfrm>
            <a:off x="2276475" y="2371293"/>
            <a:ext cx="0" cy="105612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1" name="Line 51"/>
          <p:cNvSpPr>
            <a:spLocks noChangeShapeType="1"/>
          </p:cNvSpPr>
          <p:nvPr/>
        </p:nvSpPr>
        <p:spPr bwMode="ltGray">
          <a:xfrm flipH="1">
            <a:off x="3991077" y="3053278"/>
            <a:ext cx="1485" cy="404297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2" name="Line 52"/>
          <p:cNvSpPr>
            <a:spLocks noChangeShapeType="1"/>
          </p:cNvSpPr>
          <p:nvPr/>
        </p:nvSpPr>
        <p:spPr bwMode="ltGray">
          <a:xfrm>
            <a:off x="5686425" y="2222886"/>
            <a:ext cx="0" cy="1204526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3" name="Line 53"/>
          <p:cNvSpPr>
            <a:spLocks noChangeShapeType="1"/>
          </p:cNvSpPr>
          <p:nvPr/>
        </p:nvSpPr>
        <p:spPr bwMode="ltGray">
          <a:xfrm flipH="1">
            <a:off x="7348393" y="2998205"/>
            <a:ext cx="20781" cy="48794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1828800" y="1134130"/>
            <a:ext cx="9931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悟 性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3581400" y="2033885"/>
            <a:ext cx="10093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韧 性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6833202" y="1885950"/>
            <a:ext cx="1243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有梦想</a:t>
            </a:r>
          </a:p>
        </p:txBody>
      </p:sp>
      <p:sp>
        <p:nvSpPr>
          <p:cNvPr id="60" name="1 Título"/>
          <p:cNvSpPr txBox="1">
            <a:spLocks/>
          </p:cNvSpPr>
          <p:nvPr/>
        </p:nvSpPr>
        <p:spPr>
          <a:xfrm>
            <a:off x="247650" y="-98425"/>
            <a:ext cx="3714750" cy="86360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4000" b="1" spc="-15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4000" b="1" spc="-15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4000" b="1" spc="-15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人才观</a:t>
            </a:r>
            <a:endParaRPr lang="es-HN" altLang="zh-CN" sz="4000" b="1" spc="-15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19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156802" y="1047750"/>
            <a:ext cx="12439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事业心</a:t>
            </a:r>
          </a:p>
        </p:txBody>
      </p:sp>
    </p:spTree>
    <p:extLst>
      <p:ext uri="{BB962C8B-B14F-4D97-AF65-F5344CB8AC3E}">
        <p14:creationId xmlns="" xmlns:p14="http://schemas.microsoft.com/office/powerpoint/2010/main" val="4188398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5" grpId="0"/>
      <p:bldP spid="56" grpId="0"/>
      <p:bldP spid="58" grpId="0"/>
      <p:bldP spid="60" grpId="0"/>
      <p:bldP spid="6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剪去单角的矩形 18"/>
          <p:cNvSpPr/>
          <p:nvPr/>
        </p:nvSpPr>
        <p:spPr>
          <a:xfrm>
            <a:off x="0" y="514350"/>
            <a:ext cx="7848600" cy="4035825"/>
          </a:xfrm>
          <a:prstGeom prst="snip1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85800" y="673171"/>
            <a:ext cx="6402950" cy="3422579"/>
            <a:chOff x="693384" y="663975"/>
            <a:chExt cx="6402950" cy="3422579"/>
          </a:xfrm>
        </p:grpSpPr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 rot="20280000">
              <a:off x="693384" y="3259032"/>
              <a:ext cx="1009835" cy="82752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b="1" dirty="0">
                  <a:latin typeface="Tahoma" pitchFamily="34" charset="0"/>
                  <a:ea typeface="微软雅黑" pitchFamily="34" charset="-122"/>
                </a:rPr>
                <a:t>试用期</a:t>
              </a:r>
            </a:p>
            <a:p>
              <a:pPr algn="ctr"/>
              <a:r>
                <a:rPr lang="zh-CN" altLang="en-US" sz="1100" dirty="0">
                  <a:latin typeface="Tahoma" pitchFamily="34" charset="0"/>
                  <a:ea typeface="微软雅黑" pitchFamily="34" charset="-122"/>
                </a:rPr>
                <a:t>（入职后</a:t>
              </a:r>
              <a:r>
                <a:rPr lang="en-US" altLang="zh-CN" sz="1100" dirty="0">
                  <a:latin typeface="Tahoma" pitchFamily="34" charset="0"/>
                  <a:ea typeface="微软雅黑" pitchFamily="34" charset="-122"/>
                </a:rPr>
                <a:t>3</a:t>
              </a:r>
              <a:r>
                <a:rPr lang="zh-CN" altLang="en-US" sz="1100" dirty="0">
                  <a:latin typeface="Tahoma" pitchFamily="34" charset="0"/>
                  <a:ea typeface="微软雅黑" pitchFamily="34" charset="-122"/>
                </a:rPr>
                <a:t>到</a:t>
              </a:r>
              <a:r>
                <a:rPr lang="en-US" altLang="zh-CN" sz="1100" dirty="0">
                  <a:latin typeface="Tahoma" pitchFamily="34" charset="0"/>
                  <a:ea typeface="微软雅黑" pitchFamily="34" charset="-122"/>
                </a:rPr>
                <a:t>6</a:t>
              </a:r>
              <a:r>
                <a:rPr lang="zh-CN" altLang="en-US" sz="1100" dirty="0">
                  <a:latin typeface="Tahoma" pitchFamily="34" charset="0"/>
                  <a:ea typeface="微软雅黑" pitchFamily="34" charset="-122"/>
                </a:rPr>
                <a:t>月）</a:t>
              </a:r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 rot="20157820">
              <a:off x="6041244" y="663975"/>
              <a:ext cx="1055090" cy="1505056"/>
            </a:xfrm>
            <a:custGeom>
              <a:avLst/>
              <a:gdLst>
                <a:gd name="T0" fmla="*/ 1565 w 21600"/>
                <a:gd name="T1" fmla="*/ 0 h 21600"/>
                <a:gd name="T2" fmla="*/ 0 w 21600"/>
                <a:gd name="T3" fmla="*/ 1455 h 21600"/>
                <a:gd name="T4" fmla="*/ 1565 w 21600"/>
                <a:gd name="T5" fmla="*/ 2909 h 21600"/>
                <a:gd name="T6" fmla="*/ 2040 w 21600"/>
                <a:gd name="T7" fmla="*/ 1455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8 w 21600"/>
                <a:gd name="T13" fmla="*/ 4685 h 21600"/>
                <a:gd name="T14" fmla="*/ 18752 w 21600"/>
                <a:gd name="T15" fmla="*/ 1691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567" y="0"/>
                  </a:moveTo>
                  <a:lnTo>
                    <a:pt x="16567" y="4686"/>
                  </a:lnTo>
                  <a:lnTo>
                    <a:pt x="3375" y="4686"/>
                  </a:lnTo>
                  <a:lnTo>
                    <a:pt x="3375" y="16914"/>
                  </a:lnTo>
                  <a:lnTo>
                    <a:pt x="16567" y="16914"/>
                  </a:lnTo>
                  <a:lnTo>
                    <a:pt x="16567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4686"/>
                  </a:moveTo>
                  <a:lnTo>
                    <a:pt x="1350" y="16914"/>
                  </a:lnTo>
                  <a:lnTo>
                    <a:pt x="2700" y="16914"/>
                  </a:lnTo>
                  <a:lnTo>
                    <a:pt x="2700" y="4686"/>
                  </a:lnTo>
                  <a:close/>
                </a:path>
                <a:path w="21600" h="21600">
                  <a:moveTo>
                    <a:pt x="0" y="4686"/>
                  </a:moveTo>
                  <a:lnTo>
                    <a:pt x="0" y="16914"/>
                  </a:lnTo>
                  <a:lnTo>
                    <a:pt x="675" y="16914"/>
                  </a:lnTo>
                  <a:lnTo>
                    <a:pt x="675" y="468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latinLnBrk="1"/>
              <a:endParaRPr lang="zh-CN" altLang="en-US" sz="1600" b="1">
                <a:solidFill>
                  <a:srgbClr val="4D4D4D"/>
                </a:solidFill>
                <a:latin typeface="Arial" charset="0"/>
              </a:endParaRPr>
            </a:p>
          </p:txBody>
        </p:sp>
        <p:grpSp>
          <p:nvGrpSpPr>
            <p:cNvPr id="9" name="Group 11"/>
            <p:cNvGrpSpPr>
              <a:grpSpLocks/>
            </p:cNvGrpSpPr>
            <p:nvPr/>
          </p:nvGrpSpPr>
          <p:grpSpPr bwMode="auto">
            <a:xfrm>
              <a:off x="1571333" y="2771570"/>
              <a:ext cx="1744261" cy="819764"/>
              <a:chOff x="0" y="-2"/>
              <a:chExt cx="3373" cy="1588"/>
            </a:xfrm>
          </p:grpSpPr>
          <p:sp>
            <p:nvSpPr>
              <p:cNvPr id="17" name="Rectangle 12"/>
              <p:cNvSpPr>
                <a:spLocks noChangeArrowheads="1"/>
              </p:cNvSpPr>
              <p:nvPr/>
            </p:nvSpPr>
            <p:spPr bwMode="auto">
              <a:xfrm rot="20280000">
                <a:off x="0" y="-2"/>
                <a:ext cx="3000" cy="64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100" b="1">
                    <a:solidFill>
                      <a:schemeClr val="bg1"/>
                    </a:solidFill>
                    <a:latin typeface="Tahoma" pitchFamily="34" charset="0"/>
                    <a:ea typeface="微软雅黑" pitchFamily="34" charset="-122"/>
                  </a:rPr>
                  <a:t>监督者</a:t>
                </a: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 rot="20280000">
                <a:off x="355" y="937"/>
                <a:ext cx="3018" cy="649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100" b="1">
                    <a:solidFill>
                      <a:schemeClr val="bg1"/>
                    </a:solidFill>
                    <a:latin typeface="Tahoma" pitchFamily="34" charset="0"/>
                    <a:ea typeface="微软雅黑" pitchFamily="34" charset="-122"/>
                  </a:rPr>
                  <a:t>专家</a:t>
                </a:r>
              </a:p>
            </p:txBody>
          </p:sp>
        </p:grp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3037598" y="2185840"/>
              <a:ext cx="1662802" cy="795197"/>
              <a:chOff x="0" y="0"/>
              <a:chExt cx="3214" cy="1536"/>
            </a:xfrm>
          </p:grpSpPr>
          <p:sp>
            <p:nvSpPr>
              <p:cNvPr id="15" name="Rectangle 15"/>
              <p:cNvSpPr>
                <a:spLocks noChangeArrowheads="1"/>
              </p:cNvSpPr>
              <p:nvPr/>
            </p:nvSpPr>
            <p:spPr bwMode="auto">
              <a:xfrm rot="-1320000">
                <a:off x="0" y="0"/>
                <a:ext cx="2880" cy="647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100" b="1">
                    <a:solidFill>
                      <a:schemeClr val="bg1"/>
                    </a:solidFill>
                    <a:latin typeface="Tahoma" pitchFamily="34" charset="0"/>
                    <a:ea typeface="微软雅黑" pitchFamily="34" charset="-122"/>
                  </a:rPr>
                  <a:t>管理者</a:t>
                </a:r>
              </a:p>
            </p:txBody>
          </p:sp>
          <p:sp>
            <p:nvSpPr>
              <p:cNvPr id="16" name="Rectangle 16"/>
              <p:cNvSpPr>
                <a:spLocks noChangeArrowheads="1"/>
              </p:cNvSpPr>
              <p:nvPr/>
            </p:nvSpPr>
            <p:spPr bwMode="auto">
              <a:xfrm rot="-1320000">
                <a:off x="334" y="888"/>
                <a:ext cx="2880" cy="648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100" b="1">
                    <a:solidFill>
                      <a:schemeClr val="bg1"/>
                    </a:solidFill>
                    <a:latin typeface="Tahoma" pitchFamily="34" charset="0"/>
                    <a:ea typeface="微软雅黑" pitchFamily="34" charset="-122"/>
                  </a:rPr>
                  <a:t>高级专家</a:t>
                </a:r>
              </a:p>
            </p:txBody>
          </p:sp>
        </p:grpSp>
        <p:grpSp>
          <p:nvGrpSpPr>
            <p:cNvPr id="11" name="Group 17"/>
            <p:cNvGrpSpPr>
              <a:grpSpLocks/>
            </p:cNvGrpSpPr>
            <p:nvPr/>
          </p:nvGrpSpPr>
          <p:grpSpPr bwMode="auto">
            <a:xfrm>
              <a:off x="4465073" y="1561319"/>
              <a:ext cx="1704178" cy="791318"/>
              <a:chOff x="-69" y="-71"/>
              <a:chExt cx="3289" cy="1533"/>
            </a:xfrm>
          </p:grpSpPr>
          <p:sp>
            <p:nvSpPr>
              <p:cNvPr id="13" name="Rectangle 18"/>
              <p:cNvSpPr>
                <a:spLocks noChangeArrowheads="1"/>
              </p:cNvSpPr>
              <p:nvPr/>
            </p:nvSpPr>
            <p:spPr bwMode="auto">
              <a:xfrm rot="20220000">
                <a:off x="-69" y="-71"/>
                <a:ext cx="2995" cy="649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100" b="1" dirty="0">
                    <a:solidFill>
                      <a:schemeClr val="bg1"/>
                    </a:solidFill>
                    <a:latin typeface="Tahoma" pitchFamily="34" charset="0"/>
                    <a:ea typeface="微软雅黑" pitchFamily="34" charset="-122"/>
                  </a:rPr>
                  <a:t>领导者</a:t>
                </a:r>
              </a:p>
            </p:txBody>
          </p:sp>
          <p:sp>
            <p:nvSpPr>
              <p:cNvPr id="14" name="Rectangle 19"/>
              <p:cNvSpPr>
                <a:spLocks noChangeArrowheads="1"/>
              </p:cNvSpPr>
              <p:nvPr/>
            </p:nvSpPr>
            <p:spPr bwMode="auto">
              <a:xfrm rot="20220000">
                <a:off x="224" y="813"/>
                <a:ext cx="2996" cy="649"/>
              </a:xfrm>
              <a:prstGeom prst="rect">
                <a:avLst/>
              </a:prstGeom>
              <a:solidFill>
                <a:schemeClr val="tx2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pPr algn="ctr"/>
                <a:r>
                  <a:rPr lang="zh-CN" altLang="en-US" sz="2100" b="1" dirty="0">
                    <a:solidFill>
                      <a:schemeClr val="bg1"/>
                    </a:solidFill>
                    <a:latin typeface="Tahoma" pitchFamily="34" charset="0"/>
                    <a:ea typeface="微软雅黑" pitchFamily="34" charset="-122"/>
                  </a:rPr>
                  <a:t>资深专家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499434" y="992398"/>
            <a:ext cx="7120566" cy="3480764"/>
            <a:chOff x="499434" y="992398"/>
            <a:chExt cx="7120566" cy="3480764"/>
          </a:xfrm>
        </p:grpSpPr>
        <p:sp>
          <p:nvSpPr>
            <p:cNvPr id="3" name="Line 2"/>
            <p:cNvSpPr>
              <a:spLocks noChangeShapeType="1"/>
            </p:cNvSpPr>
            <p:nvPr/>
          </p:nvSpPr>
          <p:spPr bwMode="auto">
            <a:xfrm flipV="1">
              <a:off x="499434" y="992398"/>
              <a:ext cx="0" cy="3414821"/>
            </a:xfrm>
            <a:prstGeom prst="line">
              <a:avLst/>
            </a:prstGeom>
            <a:noFill/>
            <a:ln w="57150">
              <a:solidFill>
                <a:srgbClr val="C00000"/>
              </a:solidFill>
              <a:round/>
              <a:headEnd/>
              <a:tailEnd type="triangle" w="med" len="med"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516243" y="4276626"/>
              <a:ext cx="6764990" cy="196536"/>
            </a:xfrm>
            <a:custGeom>
              <a:avLst/>
              <a:gdLst>
                <a:gd name="T0" fmla="*/ 8064701 w 21600"/>
                <a:gd name="T1" fmla="*/ 0 h 21600"/>
                <a:gd name="T2" fmla="*/ 0 w 21600"/>
                <a:gd name="T3" fmla="*/ 120650 h 21600"/>
                <a:gd name="T4" fmla="*/ 8064701 w 21600"/>
                <a:gd name="T5" fmla="*/ 241300 h 21600"/>
                <a:gd name="T6" fmla="*/ 8305800 w 21600"/>
                <a:gd name="T7" fmla="*/ 12065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7200 h 21600"/>
                <a:gd name="T14" fmla="*/ 21391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0973" y="0"/>
                  </a:moveTo>
                  <a:lnTo>
                    <a:pt x="20973" y="7200"/>
                  </a:lnTo>
                  <a:lnTo>
                    <a:pt x="3375" y="7200"/>
                  </a:lnTo>
                  <a:lnTo>
                    <a:pt x="3375" y="14400"/>
                  </a:lnTo>
                  <a:lnTo>
                    <a:pt x="20973" y="14400"/>
                  </a:lnTo>
                  <a:lnTo>
                    <a:pt x="20973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7200"/>
                  </a:moveTo>
                  <a:lnTo>
                    <a:pt x="1350" y="14400"/>
                  </a:lnTo>
                  <a:lnTo>
                    <a:pt x="2700" y="14400"/>
                  </a:lnTo>
                  <a:lnTo>
                    <a:pt x="2700" y="7200"/>
                  </a:lnTo>
                  <a:close/>
                </a:path>
                <a:path w="21600" h="21600">
                  <a:moveTo>
                    <a:pt x="0" y="7200"/>
                  </a:moveTo>
                  <a:lnTo>
                    <a:pt x="0" y="14400"/>
                  </a:lnTo>
                  <a:lnTo>
                    <a:pt x="675" y="14400"/>
                  </a:lnTo>
                  <a:lnTo>
                    <a:pt x="675" y="7200"/>
                  </a:lnTo>
                  <a:close/>
                </a:path>
              </a:pathLst>
            </a:custGeom>
            <a:solidFill>
              <a:srgbClr val="C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latinLnBrk="1"/>
              <a:endParaRPr lang="zh-CN" altLang="en-US" sz="1600" b="1">
                <a:solidFill>
                  <a:srgbClr val="4D4D4D"/>
                </a:solidFill>
                <a:latin typeface="Arial" charset="0"/>
              </a:endParaRPr>
            </a:p>
          </p:txBody>
        </p:sp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6519655" y="3861572"/>
              <a:ext cx="1100345" cy="461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华文行楷" pitchFamily="2" charset="-122"/>
                  <a:ea typeface="微软雅黑" pitchFamily="34" charset="-122"/>
                </a:rPr>
                <a:t>时间</a:t>
              </a: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652008" y="1045411"/>
              <a:ext cx="492634" cy="831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Arial" charset="0"/>
                  <a:ea typeface="微软雅黑" pitchFamily="34" charset="-122"/>
                </a:rPr>
                <a:t>成</a:t>
              </a:r>
            </a:p>
            <a:p>
              <a:r>
                <a:rPr lang="zh-CN" altLang="en-US" sz="2400" b="1" dirty="0">
                  <a:latin typeface="Arial" charset="0"/>
                  <a:ea typeface="微软雅黑" pitchFamily="34" charset="-122"/>
                </a:rPr>
                <a:t>长</a:t>
              </a:r>
            </a:p>
          </p:txBody>
        </p:sp>
        <p:sp>
          <p:nvSpPr>
            <p:cNvPr id="12" name="Text Box 22"/>
            <p:cNvSpPr txBox="1">
              <a:spLocks noChangeArrowheads="1"/>
            </p:cNvSpPr>
            <p:nvPr/>
          </p:nvSpPr>
          <p:spPr bwMode="auto">
            <a:xfrm>
              <a:off x="2327740" y="3906827"/>
              <a:ext cx="4291476" cy="338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latinLnBrk="1"/>
              <a:r>
                <a:rPr lang="zh-CN" altLang="en-US" sz="1600" b="1" dirty="0">
                  <a:latin typeface="Arial" charset="0"/>
                </a:rPr>
                <a:t>1-2年                         2-</a:t>
              </a:r>
              <a:r>
                <a:rPr lang="en-US" altLang="zh-CN" sz="1600" b="1" dirty="0">
                  <a:latin typeface="Arial" charset="0"/>
                </a:rPr>
                <a:t>4</a:t>
              </a:r>
              <a:r>
                <a:rPr lang="zh-CN" altLang="en-US" sz="1600" b="1" dirty="0">
                  <a:latin typeface="Arial" charset="0"/>
                </a:rPr>
                <a:t>年                  </a:t>
              </a:r>
              <a:r>
                <a:rPr lang="zh-CN" altLang="en-US" sz="1600" b="1" dirty="0" smtClean="0">
                  <a:latin typeface="Arial" charset="0"/>
                </a:rPr>
                <a:t> </a:t>
              </a:r>
              <a:r>
                <a:rPr lang="en-US" altLang="zh-CN" sz="1600" b="1" dirty="0">
                  <a:latin typeface="Arial" charset="0"/>
                </a:rPr>
                <a:t>4-6</a:t>
              </a:r>
              <a:r>
                <a:rPr lang="zh-CN" altLang="en-US" sz="1600" b="1" dirty="0">
                  <a:latin typeface="Arial" charset="0"/>
                </a:rPr>
                <a:t>年</a:t>
              </a:r>
            </a:p>
          </p:txBody>
        </p:sp>
      </p:grpSp>
      <p:sp>
        <p:nvSpPr>
          <p:cNvPr id="37" name="剪去单角的矩形 36"/>
          <p:cNvSpPr/>
          <p:nvPr/>
        </p:nvSpPr>
        <p:spPr>
          <a:xfrm>
            <a:off x="0" y="209550"/>
            <a:ext cx="3810000" cy="552450"/>
          </a:xfrm>
          <a:prstGeom prst="snip1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1 Título"/>
          <p:cNvSpPr txBox="1">
            <a:spLocks/>
          </p:cNvSpPr>
          <p:nvPr/>
        </p:nvSpPr>
        <p:spPr>
          <a:xfrm>
            <a:off x="152400" y="0"/>
            <a:ext cx="3886200" cy="89535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3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搜房人才培养体系</a:t>
            </a:r>
            <a:endParaRPr lang="es-HN" sz="32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532177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剪去单角的矩形 6"/>
          <p:cNvSpPr/>
          <p:nvPr/>
        </p:nvSpPr>
        <p:spPr>
          <a:xfrm>
            <a:off x="0" y="209550"/>
            <a:ext cx="4343400" cy="609600"/>
          </a:xfrm>
          <a:prstGeom prst="snip1Rect">
            <a:avLst/>
          </a:prstGeom>
          <a:solidFill>
            <a:srgbClr val="009ED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剪去对角的矩形 4"/>
          <p:cNvSpPr/>
          <p:nvPr/>
        </p:nvSpPr>
        <p:spPr>
          <a:xfrm>
            <a:off x="152400" y="1276350"/>
            <a:ext cx="8763000" cy="3200400"/>
          </a:xfrm>
          <a:prstGeom prst="snip2DiagRect">
            <a:avLst/>
          </a:prstGeom>
          <a:solidFill>
            <a:srgbClr val="009EDB"/>
          </a:solidFill>
          <a:ln w="762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="" xmlns:p14="http://schemas.microsoft.com/office/powerpoint/2010/main" val="1155832029"/>
              </p:ext>
            </p:extLst>
          </p:nvPr>
        </p:nvGraphicFramePr>
        <p:xfrm>
          <a:off x="228600" y="971550"/>
          <a:ext cx="8610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1 Título"/>
          <p:cNvSpPr txBox="1">
            <a:spLocks/>
          </p:cNvSpPr>
          <p:nvPr/>
        </p:nvSpPr>
        <p:spPr>
          <a:xfrm>
            <a:off x="228600" y="57150"/>
            <a:ext cx="3886200" cy="89535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36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搜房人才培养体系</a:t>
            </a:r>
            <a:endParaRPr lang="es-HN" sz="3600" b="1" spc="-1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21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93777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M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24604"/>
            <a:ext cx="7266640" cy="191854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 descr="M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819150"/>
            <a:ext cx="6324600" cy="189055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13" descr="IMG_178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1047750"/>
            <a:ext cx="4343400" cy="2895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12" descr="IMG_110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0" y="1428750"/>
            <a:ext cx="4271962" cy="28479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4019626" y="2266950"/>
            <a:ext cx="3810000" cy="609600"/>
          </a:xfrm>
          <a:prstGeom prst="rect">
            <a:avLst/>
          </a:prstGeom>
          <a:solidFill>
            <a:srgbClr val="009E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886200" y="2291775"/>
            <a:ext cx="4114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搜房网管理学院培训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22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1966" y="2038350"/>
            <a:ext cx="1063434" cy="1123026"/>
            <a:chOff x="5943599" y="361950"/>
            <a:chExt cx="1082348" cy="1143000"/>
          </a:xfrm>
        </p:grpSpPr>
        <p:sp>
          <p:nvSpPr>
            <p:cNvPr id="13" name="圆角矩形 12"/>
            <p:cNvSpPr/>
            <p:nvPr/>
          </p:nvSpPr>
          <p:spPr>
            <a:xfrm>
              <a:off x="5943600" y="381000"/>
              <a:ext cx="1066800" cy="1047750"/>
            </a:xfrm>
            <a:prstGeom prst="roundRect">
              <a:avLst/>
            </a:prstGeom>
            <a:noFill/>
            <a:ln>
              <a:solidFill>
                <a:srgbClr val="009E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43599" y="361950"/>
              <a:ext cx="1082348" cy="1143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zh-CN" altLang="en-US" sz="4000" b="1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线体简" pitchFamily="2" charset="-122"/>
                  <a:ea typeface="张海山锐线体简" pitchFamily="2" charset="-122"/>
                </a:rPr>
                <a:t>人才培养</a:t>
              </a:r>
              <a:endParaRPr lang="es-HN" altLang="zh-CN" sz="40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itchFamily="2" charset="-122"/>
                <a:ea typeface="张海山锐线体简" pitchFamily="2" charset="-122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1150911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3850"/>
            <a:ext cx="5305425" cy="2539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42950"/>
            <a:ext cx="5329238" cy="300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09535"/>
            <a:ext cx="4457700" cy="305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270567" y="3067974"/>
            <a:ext cx="4114800" cy="609600"/>
            <a:chOff x="2362200" y="590550"/>
            <a:chExt cx="4114800" cy="609600"/>
          </a:xfrm>
        </p:grpSpPr>
        <p:sp>
          <p:nvSpPr>
            <p:cNvPr id="8" name="矩形 7"/>
            <p:cNvSpPr/>
            <p:nvPr/>
          </p:nvSpPr>
          <p:spPr>
            <a:xfrm>
              <a:off x="2895600" y="590550"/>
              <a:ext cx="3048000" cy="609600"/>
            </a:xfrm>
            <a:prstGeom prst="rect">
              <a:avLst/>
            </a:prstGeom>
            <a:solidFill>
              <a:srgbClr val="009E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9"/>
            <p:cNvSpPr>
              <a:spLocks noChangeArrowheads="1"/>
            </p:cNvSpPr>
            <p:nvPr/>
          </p:nvSpPr>
          <p:spPr bwMode="auto">
            <a:xfrm>
              <a:off x="2362200" y="590550"/>
              <a:ext cx="41148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职业技能培训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51966" y="2820324"/>
            <a:ext cx="1063434" cy="1123026"/>
            <a:chOff x="5943599" y="361950"/>
            <a:chExt cx="1082348" cy="1143000"/>
          </a:xfrm>
        </p:grpSpPr>
        <p:sp>
          <p:nvSpPr>
            <p:cNvPr id="11" name="圆角矩形 10"/>
            <p:cNvSpPr/>
            <p:nvPr/>
          </p:nvSpPr>
          <p:spPr>
            <a:xfrm>
              <a:off x="5943600" y="381000"/>
              <a:ext cx="1066800" cy="1047750"/>
            </a:xfrm>
            <a:prstGeom prst="roundRect">
              <a:avLst/>
            </a:prstGeom>
            <a:noFill/>
            <a:ln>
              <a:solidFill>
                <a:srgbClr val="009E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943599" y="361950"/>
              <a:ext cx="1082348" cy="1143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zh-CN" altLang="en-US" sz="4000" b="1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线体简" pitchFamily="2" charset="-122"/>
                  <a:ea typeface="张海山锐线体简" pitchFamily="2" charset="-122"/>
                </a:rPr>
                <a:t>人才培养</a:t>
              </a:r>
              <a:endParaRPr lang="es-HN" altLang="zh-CN" sz="40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itchFamily="2" charset="-122"/>
                <a:ea typeface="张海山锐线体简" pitchFamily="2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26151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2862"/>
            <a:ext cx="3054350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Arden Hous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42862"/>
            <a:ext cx="4214812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exteriorview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043112"/>
            <a:ext cx="3700463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she88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1725612"/>
            <a:ext cx="4214812" cy="282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4270567" y="3067974"/>
            <a:ext cx="4114800" cy="609600"/>
            <a:chOff x="2362200" y="590550"/>
            <a:chExt cx="4114800" cy="609600"/>
          </a:xfrm>
        </p:grpSpPr>
        <p:sp>
          <p:nvSpPr>
            <p:cNvPr id="9" name="矩形 8"/>
            <p:cNvSpPr/>
            <p:nvPr/>
          </p:nvSpPr>
          <p:spPr>
            <a:xfrm>
              <a:off x="2895600" y="590550"/>
              <a:ext cx="3048000" cy="609600"/>
            </a:xfrm>
            <a:prstGeom prst="rect">
              <a:avLst/>
            </a:prstGeom>
            <a:solidFill>
              <a:srgbClr val="009E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2362200" y="590550"/>
              <a:ext cx="41148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海外培训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基地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851966" y="2820324"/>
            <a:ext cx="1063434" cy="1123026"/>
            <a:chOff x="5943599" y="361950"/>
            <a:chExt cx="1082348" cy="1143000"/>
          </a:xfrm>
        </p:grpSpPr>
        <p:sp>
          <p:nvSpPr>
            <p:cNvPr id="12" name="圆角矩形 11"/>
            <p:cNvSpPr/>
            <p:nvPr/>
          </p:nvSpPr>
          <p:spPr>
            <a:xfrm>
              <a:off x="5943600" y="381000"/>
              <a:ext cx="1066800" cy="1047750"/>
            </a:xfrm>
            <a:prstGeom prst="roundRect">
              <a:avLst/>
            </a:prstGeom>
            <a:noFill/>
            <a:ln>
              <a:solidFill>
                <a:srgbClr val="009E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943599" y="361950"/>
              <a:ext cx="1082348" cy="1143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zh-CN" altLang="en-US" sz="4000" b="1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线体简" pitchFamily="2" charset="-122"/>
                  <a:ea typeface="张海山锐线体简" pitchFamily="2" charset="-122"/>
                </a:rPr>
                <a:t>人才培养</a:t>
              </a:r>
              <a:endParaRPr lang="es-HN" altLang="zh-CN" sz="40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itchFamily="2" charset="-122"/>
                <a:ea typeface="张海山锐线体简" pitchFamily="2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555616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529"/>
            <a:ext cx="6215062" cy="307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" y="1062831"/>
            <a:ext cx="2500313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392" y="1564611"/>
            <a:ext cx="3786187" cy="251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166938"/>
            <a:ext cx="36099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550" y="861924"/>
            <a:ext cx="3533775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4270567" y="3067974"/>
            <a:ext cx="4114800" cy="609600"/>
            <a:chOff x="2362200" y="590550"/>
            <a:chExt cx="4114800" cy="609600"/>
          </a:xfrm>
        </p:grpSpPr>
        <p:sp>
          <p:nvSpPr>
            <p:cNvPr id="10" name="矩形 9"/>
            <p:cNvSpPr/>
            <p:nvPr/>
          </p:nvSpPr>
          <p:spPr>
            <a:xfrm>
              <a:off x="2895600" y="590550"/>
              <a:ext cx="3048000" cy="609600"/>
            </a:xfrm>
            <a:prstGeom prst="rect">
              <a:avLst/>
            </a:prstGeom>
            <a:solidFill>
              <a:srgbClr val="009E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9"/>
            <p:cNvSpPr>
              <a:spLocks noChangeArrowheads="1"/>
            </p:cNvSpPr>
            <p:nvPr/>
          </p:nvSpPr>
          <p:spPr bwMode="auto">
            <a:xfrm>
              <a:off x="2362200" y="590550"/>
              <a:ext cx="411480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搜房网海外培训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851966" y="2820324"/>
            <a:ext cx="1063434" cy="1123026"/>
            <a:chOff x="5943599" y="361950"/>
            <a:chExt cx="1082348" cy="1143000"/>
          </a:xfrm>
        </p:grpSpPr>
        <p:sp>
          <p:nvSpPr>
            <p:cNvPr id="13" name="圆角矩形 12"/>
            <p:cNvSpPr/>
            <p:nvPr/>
          </p:nvSpPr>
          <p:spPr>
            <a:xfrm>
              <a:off x="5943600" y="381000"/>
              <a:ext cx="1066800" cy="1047750"/>
            </a:xfrm>
            <a:prstGeom prst="roundRect">
              <a:avLst/>
            </a:prstGeom>
            <a:noFill/>
            <a:ln>
              <a:solidFill>
                <a:srgbClr val="009E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943599" y="361950"/>
              <a:ext cx="1082348" cy="114300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ts val="3500"/>
                </a:lnSpc>
              </a:pPr>
              <a:r>
                <a:rPr lang="zh-CN" altLang="en-US" sz="4000" b="1" spc="-3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张海山锐线体简" pitchFamily="2" charset="-122"/>
                  <a:ea typeface="张海山锐线体简" pitchFamily="2" charset="-122"/>
                </a:rPr>
                <a:t>人才培养</a:t>
              </a:r>
              <a:endParaRPr lang="es-HN" altLang="zh-CN" sz="4000" b="1" spc="-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张海山锐线体简" pitchFamily="2" charset="-122"/>
                <a:ea typeface="张海山锐线体简" pitchFamily="2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25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202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spc="-150" dirty="0" smtClean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成长在</a:t>
            </a:r>
            <a:r>
              <a:rPr lang="zh-CN" altLang="en-US" sz="4000" b="1" spc="-15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搜房</a:t>
            </a:r>
            <a:endParaRPr lang="zh-CN" altLang="en-US" sz="4000" dirty="0">
              <a:solidFill>
                <a:srgbClr val="C00000"/>
              </a:solidFill>
            </a:endParaRPr>
          </a:p>
        </p:txBody>
      </p:sp>
      <p:pic>
        <p:nvPicPr>
          <p:cNvPr id="4" name="Picture 6" descr="MC900429415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433646"/>
            <a:ext cx="2025650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j02920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505083"/>
            <a:ext cx="1730375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WordArt 13"/>
          <p:cNvSpPr>
            <a:spLocks noChangeArrowheads="1" noChangeShapeType="1" noTextEdit="1"/>
          </p:cNvSpPr>
          <p:nvPr/>
        </p:nvSpPr>
        <p:spPr bwMode="auto">
          <a:xfrm>
            <a:off x="714348" y="1504950"/>
            <a:ext cx="1872000" cy="68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2000" b="1" kern="10" dirty="0">
                <a:ln w="19050">
                  <a:solidFill>
                    <a:srgbClr val="073F9B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itchFamily="49" charset="-122"/>
                <a:ea typeface="隶书" pitchFamily="49" charset="-122"/>
              </a:rPr>
              <a:t>70</a:t>
            </a:r>
            <a:r>
              <a:rPr lang="zh-CN" altLang="en-US" sz="2000" b="1" kern="10" dirty="0">
                <a:ln w="19050">
                  <a:solidFill>
                    <a:srgbClr val="073F9B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itchFamily="49" charset="-122"/>
                <a:ea typeface="隶书" pitchFamily="49" charset="-122"/>
              </a:rPr>
              <a:t>后的副总裁</a:t>
            </a:r>
          </a:p>
        </p:txBody>
      </p:sp>
      <p:sp>
        <p:nvSpPr>
          <p:cNvPr id="7" name="WordArt 14"/>
          <p:cNvSpPr>
            <a:spLocks noChangeArrowheads="1" noChangeShapeType="1" noTextEdit="1"/>
          </p:cNvSpPr>
          <p:nvPr/>
        </p:nvSpPr>
        <p:spPr bwMode="auto">
          <a:xfrm>
            <a:off x="3786182" y="1504950"/>
            <a:ext cx="1872000" cy="68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2000" b="1" kern="10" dirty="0">
                <a:ln w="19050">
                  <a:solidFill>
                    <a:srgbClr val="073F9B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itchFamily="49" charset="-122"/>
                <a:ea typeface="隶书" pitchFamily="49" charset="-122"/>
              </a:rPr>
              <a:t>80</a:t>
            </a:r>
            <a:r>
              <a:rPr lang="zh-CN" altLang="en-US" sz="2000" b="1" kern="10" dirty="0">
                <a:ln w="19050">
                  <a:solidFill>
                    <a:srgbClr val="073F9B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itchFamily="49" charset="-122"/>
                <a:ea typeface="隶书" pitchFamily="49" charset="-122"/>
              </a:rPr>
              <a:t>后的总经理</a:t>
            </a:r>
          </a:p>
        </p:txBody>
      </p:sp>
      <p:sp>
        <p:nvSpPr>
          <p:cNvPr id="8" name="WordArt 14"/>
          <p:cNvSpPr>
            <a:spLocks noChangeArrowheads="1" noChangeShapeType="1" noTextEdit="1"/>
          </p:cNvSpPr>
          <p:nvPr/>
        </p:nvSpPr>
        <p:spPr bwMode="auto">
          <a:xfrm>
            <a:off x="6500826" y="1504950"/>
            <a:ext cx="1872000" cy="68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2000" b="1" kern="10" dirty="0">
                <a:ln w="19050">
                  <a:solidFill>
                    <a:srgbClr val="073F9B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itchFamily="49" charset="-122"/>
                <a:ea typeface="隶书" pitchFamily="49" charset="-122"/>
              </a:rPr>
              <a:t>90</a:t>
            </a:r>
            <a:r>
              <a:rPr lang="zh-CN" altLang="en-US" sz="2000" b="1" kern="10" dirty="0">
                <a:ln w="19050">
                  <a:solidFill>
                    <a:srgbClr val="073F9B"/>
                  </a:solidFill>
                  <a:round/>
                  <a:headEnd/>
                  <a:tailEnd/>
                </a:ln>
                <a:solidFill>
                  <a:srgbClr val="CC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 pitchFamily="49" charset="-122"/>
                <a:ea typeface="隶书" pitchFamily="49" charset="-122"/>
              </a:rPr>
              <a:t>后的骨干</a:t>
            </a:r>
          </a:p>
        </p:txBody>
      </p:sp>
      <p:pic>
        <p:nvPicPr>
          <p:cNvPr id="9" name="Picture 2" descr="C:\Program Files\Microsoft Office\MEDIA\CAGCAT10\j0149481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2362208"/>
            <a:ext cx="1898650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2</a:t>
            </a:r>
            <a:r>
              <a:rPr lang="en-US" altLang="zh-CN" dirty="0" smtClean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6384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286000" y="1504950"/>
            <a:ext cx="518318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世界在变大。</a:t>
            </a:r>
            <a:endParaRPr lang="en-US" altLang="zh-CN" sz="44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 如果你积极乐观，并且充满向上的勇气</a:t>
            </a:r>
            <a:endParaRPr lang="en-US" altLang="zh-CN" sz="2000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38400" y="2800350"/>
            <a:ext cx="6111875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500" b="1" dirty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WELCOME </a:t>
            </a:r>
            <a:r>
              <a:rPr lang="en-US" altLang="zh-CN" sz="2500" b="1" dirty="0" smtClean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TO JOIN SFUN</a:t>
            </a:r>
            <a:r>
              <a:rPr lang="zh-CN" altLang="en-US" sz="2500" b="1" dirty="0">
                <a:solidFill>
                  <a:srgbClr val="C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00708" y="4705350"/>
            <a:ext cx="586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27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10658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示 6"/>
          <p:cNvGraphicFramePr/>
          <p:nvPr>
            <p:extLst>
              <p:ext uri="{D42A27DB-BD31-4B8C-83A1-F6EECF244321}">
                <p14:modId xmlns="" xmlns:p14="http://schemas.microsoft.com/office/powerpoint/2010/main" val="4254424514"/>
              </p:ext>
            </p:extLst>
          </p:nvPr>
        </p:nvGraphicFramePr>
        <p:xfrm>
          <a:off x="153193" y="2876550"/>
          <a:ext cx="8837613" cy="1522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1 Título"/>
          <p:cNvSpPr txBox="1">
            <a:spLocks/>
          </p:cNvSpPr>
          <p:nvPr/>
        </p:nvSpPr>
        <p:spPr>
          <a:xfrm>
            <a:off x="282575" y="57150"/>
            <a:ext cx="2994025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endParaRPr lang="es-HN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280988" y="642143"/>
            <a:ext cx="4519612" cy="367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全球最大的房地产家居网络平台</a:t>
            </a:r>
            <a:endParaRPr lang="es-HN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800" y="1119307"/>
            <a:ext cx="8534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搜房</a:t>
            </a:r>
            <a:r>
              <a:rPr lang="zh-CN" altLang="en-US" sz="1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www.SouFun.com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       搜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房网是</a:t>
            </a:r>
            <a:r>
              <a: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全球排名第一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的房地产家居网络平台，在购房者中具有无可比拟的影响力和号召力，拥有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8000</a:t>
            </a:r>
            <a:r>
              <a: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多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名员工，网络业务覆盖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多个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城市，在中国</a:t>
            </a:r>
            <a:r>
              <a:rPr lang="en-US" altLang="zh-CN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sz="1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多个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城市拥有分公司和办公室。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 搜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房网致力于全心全意为房地产和家居行业服务，业务覆盖：新房、二手房、租房、别墅、商业地产、家居、装修装饰等。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月搜房网（股票代码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SFUN)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在美国纽约证券交易所成功上市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ounded Rectangle 31"/>
          <p:cNvSpPr/>
          <p:nvPr/>
        </p:nvSpPr>
        <p:spPr>
          <a:xfrm>
            <a:off x="4114800" y="4705350"/>
            <a:ext cx="381000" cy="304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56575B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SG" dirty="0">
              <a:solidFill>
                <a:srgbClr val="5657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53400" y="47170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2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431733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肘形连接符 2"/>
          <p:cNvCxnSpPr/>
          <p:nvPr/>
        </p:nvCxnSpPr>
        <p:spPr>
          <a:xfrm flipV="1">
            <a:off x="1143000" y="1643360"/>
            <a:ext cx="7239000" cy="2320946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" name="肘形连接符 3"/>
          <p:cNvCxnSpPr/>
          <p:nvPr/>
        </p:nvCxnSpPr>
        <p:spPr>
          <a:xfrm flipV="1">
            <a:off x="1116013" y="1209972"/>
            <a:ext cx="7265987" cy="2349502"/>
          </a:xfrm>
          <a:prstGeom prst="bentConnector3">
            <a:avLst>
              <a:gd name="adj1" fmla="val 43445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1187450" y="3586460"/>
            <a:ext cx="7008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1999.6</a:t>
            </a: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3095625" y="3586460"/>
            <a:ext cx="5629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1999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3337767" y="2980551"/>
            <a:ext cx="7008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2000.3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3413967" y="1885950"/>
            <a:ext cx="7008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2005.7</a:t>
            </a: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4343400" y="846951"/>
            <a:ext cx="7008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2006.9</a:t>
            </a: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6309567" y="846951"/>
            <a:ext cx="7008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2010.9</a:t>
            </a:r>
          </a:p>
        </p:txBody>
      </p:sp>
      <p:sp>
        <p:nvSpPr>
          <p:cNvPr id="11" name="Text Box 29"/>
          <p:cNvSpPr txBox="1">
            <a:spLocks noChangeArrowheads="1"/>
          </p:cNvSpPr>
          <p:nvPr/>
        </p:nvSpPr>
        <p:spPr bwMode="auto">
          <a:xfrm>
            <a:off x="1116013" y="4091285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200" b="1" dirty="0">
                <a:solidFill>
                  <a:srgbClr val="C00000"/>
                </a:solidFill>
                <a:latin typeface="Calibri" pitchFamily="34" charset="0"/>
                <a:ea typeface="微软雅黑" pitchFamily="34" charset="-122"/>
              </a:rPr>
              <a:t>搜房控股</a:t>
            </a:r>
            <a:endParaRPr lang="en-US" altLang="zh-CN" sz="1200" b="1" dirty="0">
              <a:solidFill>
                <a:srgbClr val="C00000"/>
              </a:solidFill>
              <a:latin typeface="Calibri" pitchFamily="34" charset="0"/>
              <a:ea typeface="微软雅黑" pitchFamily="34" charset="-122"/>
            </a:endParaRPr>
          </a:p>
          <a:p>
            <a:pPr eaLnBrk="1" hangingPunct="1"/>
            <a:r>
              <a:rPr lang="zh-CN" altLang="en-US" sz="1200" b="1" dirty="0">
                <a:solidFill>
                  <a:srgbClr val="333333"/>
                </a:solidFill>
                <a:latin typeface="Calibri" pitchFamily="34" charset="0"/>
                <a:ea typeface="微软雅黑" pitchFamily="34" charset="-122"/>
              </a:rPr>
              <a:t>正式成立</a:t>
            </a:r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3048734" y="4018260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IDG</a:t>
            </a:r>
          </a:p>
          <a:p>
            <a:pPr algn="ctr" eaLnBrk="1" hangingPunct="1"/>
            <a:r>
              <a:rPr lang="zh-CN" altLang="en-US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投资支持</a:t>
            </a:r>
          </a:p>
        </p:txBody>
      </p:sp>
      <p:sp>
        <p:nvSpPr>
          <p:cNvPr id="13" name="Text Box 29"/>
          <p:cNvSpPr txBox="1">
            <a:spLocks noChangeArrowheads="1"/>
          </p:cNvSpPr>
          <p:nvPr/>
        </p:nvSpPr>
        <p:spPr bwMode="auto">
          <a:xfrm>
            <a:off x="4572000" y="1816378"/>
            <a:ext cx="27484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法国传媒巨头</a:t>
            </a:r>
            <a:endParaRPr lang="en-US" altLang="zh-CN" sz="1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en-US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Trader Classified Media</a:t>
            </a:r>
          </a:p>
          <a:p>
            <a:pPr algn="ctr" eaLnBrk="1" hangingPunct="1"/>
            <a:r>
              <a:rPr lang="zh-CN" altLang="en-US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注资</a:t>
            </a:r>
            <a:r>
              <a:rPr lang="en-US" altLang="zh-CN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2250</a:t>
            </a:r>
            <a:r>
              <a:rPr lang="zh-CN" altLang="en-US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万美元，</a:t>
            </a:r>
          </a:p>
          <a:p>
            <a:pPr algn="ctr" eaLnBrk="1" hangingPunct="1"/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成为搜房</a:t>
            </a:r>
            <a:r>
              <a:rPr lang="en-US" altLang="zh-CN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％股权的拥有者</a:t>
            </a:r>
          </a:p>
        </p:txBody>
      </p:sp>
      <p:sp>
        <p:nvSpPr>
          <p:cNvPr id="14" name="Text Box 29"/>
          <p:cNvSpPr txBox="1">
            <a:spLocks noChangeArrowheads="1"/>
          </p:cNvSpPr>
          <p:nvPr/>
        </p:nvSpPr>
        <p:spPr bwMode="auto">
          <a:xfrm>
            <a:off x="5008344" y="2938760"/>
            <a:ext cx="148951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高盛投资银行</a:t>
            </a:r>
            <a:endParaRPr lang="en-US" altLang="zh-CN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en-US" altLang="zh-CN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(Goldman Sachs)</a:t>
            </a:r>
          </a:p>
          <a:p>
            <a:pPr algn="ctr" eaLnBrk="1" hangingPunct="1"/>
            <a:r>
              <a:rPr lang="zh-CN" altLang="en-US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投资支持</a:t>
            </a:r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-36513" y="782419"/>
            <a:ext cx="430371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世界500强</a:t>
            </a:r>
            <a:r>
              <a:rPr lang="zh-CN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澳大利亚电讯Telstra </a:t>
            </a:r>
            <a:endParaRPr lang="zh-CN" altLang="en-US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zh-CN" sz="1200" b="1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2.54亿美元注资搜房，</a:t>
            </a:r>
            <a:endParaRPr lang="zh-CN" altLang="en-US" sz="1200" b="1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zh-CN" sz="1200" dirty="0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</a:rPr>
              <a:t>此次投资是中国互联网历史上最大私募投资之一</a:t>
            </a:r>
            <a:endParaRPr lang="zh-CN" altLang="en-US" sz="1200" dirty="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auto">
          <a:xfrm>
            <a:off x="5367178" y="172819"/>
            <a:ext cx="29546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zh-CN" sz="1200" b="1" dirty="0">
                <a:latin typeface="微软雅黑" pitchFamily="34" charset="-122"/>
                <a:ea typeface="微软雅黑" pitchFamily="34" charset="-122"/>
              </a:rPr>
              <a:t>搜房网正式</a:t>
            </a:r>
            <a:r>
              <a:rPr lang="zh-CN" altLang="zh-CN" sz="1200" b="1" dirty="0" smtClean="0">
                <a:latin typeface="微软雅黑" pitchFamily="34" charset="-122"/>
                <a:ea typeface="微软雅黑" pitchFamily="34" charset="-122"/>
              </a:rPr>
              <a:t>登陆</a:t>
            </a:r>
            <a:r>
              <a:rPr lang="zh-CN" altLang="zh-CN" sz="1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纽约证券交易所</a:t>
            </a:r>
            <a:r>
              <a:rPr lang="zh-CN" altLang="zh-CN" sz="12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zh-CN" altLang="en-US" sz="1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包括与上市同时进行的私募基金的投资，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zh-CN" sz="1200" dirty="0">
                <a:latin typeface="微软雅黑" pitchFamily="34" charset="-122"/>
                <a:ea typeface="微软雅黑" pitchFamily="34" charset="-122"/>
              </a:rPr>
              <a:t>融资共计约4.5亿美元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图片 78" descr="图片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55" y="1672948"/>
            <a:ext cx="1823401" cy="170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矩形 27"/>
          <p:cNvSpPr/>
          <p:nvPr/>
        </p:nvSpPr>
        <p:spPr>
          <a:xfrm>
            <a:off x="-1" y="-93176"/>
            <a:ext cx="4114801" cy="836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760"/>
              </a:lnSpc>
              <a:defRPr/>
            </a:pPr>
            <a:r>
              <a:rPr lang="zh-CN" altLang="en-US" sz="4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zh-CN" altLang="en-US" sz="4000" b="1" spc="-15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发展历程</a:t>
            </a:r>
            <a:endParaRPr lang="es-HN" altLang="zh-CN" sz="4000" b="1" spc="-15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153400" y="47170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3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4140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200150"/>
            <a:ext cx="737552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282575" y="57150"/>
            <a:ext cx="2994025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股价</a:t>
            </a:r>
            <a:endParaRPr lang="es-HN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53400" y="47170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470141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666750"/>
            <a:ext cx="7386637" cy="379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1 Título"/>
          <p:cNvSpPr txBox="1">
            <a:spLocks/>
          </p:cNvSpPr>
          <p:nvPr/>
        </p:nvSpPr>
        <p:spPr>
          <a:xfrm>
            <a:off x="228600" y="-95250"/>
            <a:ext cx="2994025" cy="86360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ts val="576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zh-CN" altLang="en-US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股价</a:t>
            </a:r>
            <a:endParaRPr lang="es-HN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53400" y="47170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5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1657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Picture 77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1" y="-19050"/>
            <a:ext cx="2987130" cy="4637835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1 Título"/>
          <p:cNvSpPr txBox="1">
            <a:spLocks/>
          </p:cNvSpPr>
          <p:nvPr/>
        </p:nvSpPr>
        <p:spPr bwMode="auto">
          <a:xfrm>
            <a:off x="94346" y="7192"/>
            <a:ext cx="3833836" cy="71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4000" b="1" spc="-150" dirty="0">
                <a:solidFill>
                  <a:srgbClr val="404040"/>
                </a:solidFill>
                <a:effectLst/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zh-CN" altLang="en-US" sz="4000" b="1" spc="-150" dirty="0"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</a:rPr>
              <a:t>扩张版图</a:t>
            </a:r>
            <a:endParaRPr lang="es-HN" altLang="zh-CN" sz="4000" b="1" spc="-150" dirty="0"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4" name="Group 10"/>
          <p:cNvGrpSpPr>
            <a:grpSpLocks/>
          </p:cNvGrpSpPr>
          <p:nvPr/>
        </p:nvGrpSpPr>
        <p:grpSpPr bwMode="auto">
          <a:xfrm>
            <a:off x="899703" y="964441"/>
            <a:ext cx="4603952" cy="3683161"/>
            <a:chOff x="385" y="663"/>
            <a:chExt cx="3855" cy="308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25" name="Freeform 11"/>
            <p:cNvSpPr>
              <a:spLocks/>
            </p:cNvSpPr>
            <p:nvPr/>
          </p:nvSpPr>
          <p:spPr bwMode="invGray">
            <a:xfrm>
              <a:off x="2632" y="3569"/>
              <a:ext cx="212" cy="17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" name="Rectangle 12"/>
            <p:cNvSpPr>
              <a:spLocks noChangeArrowheads="1"/>
            </p:cNvSpPr>
            <p:nvPr/>
          </p:nvSpPr>
          <p:spPr bwMode="invGray">
            <a:xfrm>
              <a:off x="2653" y="3624"/>
              <a:ext cx="45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海南</a:t>
              </a:r>
            </a:p>
          </p:txBody>
        </p:sp>
        <p:sp>
          <p:nvSpPr>
            <p:cNvPr id="227" name="Freeform 13"/>
            <p:cNvSpPr>
              <a:spLocks/>
            </p:cNvSpPr>
            <p:nvPr/>
          </p:nvSpPr>
          <p:spPr bwMode="invGray">
            <a:xfrm>
              <a:off x="3394" y="663"/>
              <a:ext cx="846" cy="772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" name="Freeform 14"/>
            <p:cNvSpPr>
              <a:spLocks/>
            </p:cNvSpPr>
            <p:nvPr/>
          </p:nvSpPr>
          <p:spPr bwMode="invGray">
            <a:xfrm>
              <a:off x="3479" y="1257"/>
              <a:ext cx="635" cy="445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" name="Freeform 15"/>
            <p:cNvSpPr>
              <a:spLocks/>
            </p:cNvSpPr>
            <p:nvPr/>
          </p:nvSpPr>
          <p:spPr bwMode="gray">
            <a:xfrm>
              <a:off x="3345" y="1504"/>
              <a:ext cx="453" cy="43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" name="Freeform 16"/>
            <p:cNvSpPr>
              <a:spLocks/>
            </p:cNvSpPr>
            <p:nvPr/>
          </p:nvSpPr>
          <p:spPr bwMode="gray">
            <a:xfrm>
              <a:off x="3000" y="1603"/>
              <a:ext cx="423" cy="595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" name="Freeform 17"/>
            <p:cNvSpPr>
              <a:spLocks/>
            </p:cNvSpPr>
            <p:nvPr/>
          </p:nvSpPr>
          <p:spPr bwMode="gray">
            <a:xfrm>
              <a:off x="3123" y="1754"/>
              <a:ext cx="136" cy="14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" name="Freeform 18"/>
            <p:cNvSpPr>
              <a:spLocks/>
            </p:cNvSpPr>
            <p:nvPr/>
          </p:nvSpPr>
          <p:spPr bwMode="gray">
            <a:xfrm>
              <a:off x="3210" y="1824"/>
              <a:ext cx="107" cy="134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" name="Freeform 19"/>
            <p:cNvSpPr>
              <a:spLocks/>
            </p:cNvSpPr>
            <p:nvPr/>
          </p:nvSpPr>
          <p:spPr bwMode="gray">
            <a:xfrm>
              <a:off x="3210" y="1833"/>
              <a:ext cx="41" cy="45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" name="Freeform 20"/>
            <p:cNvSpPr>
              <a:spLocks/>
            </p:cNvSpPr>
            <p:nvPr/>
          </p:nvSpPr>
          <p:spPr bwMode="gray">
            <a:xfrm>
              <a:off x="3114" y="1993"/>
              <a:ext cx="521" cy="321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" name="Freeform 21"/>
            <p:cNvSpPr>
              <a:spLocks/>
            </p:cNvSpPr>
            <p:nvPr/>
          </p:nvSpPr>
          <p:spPr bwMode="gray">
            <a:xfrm>
              <a:off x="3221" y="2250"/>
              <a:ext cx="432" cy="355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" name="Freeform 22"/>
            <p:cNvSpPr>
              <a:spLocks/>
            </p:cNvSpPr>
            <p:nvPr/>
          </p:nvSpPr>
          <p:spPr bwMode="invGray">
            <a:xfrm>
              <a:off x="3576" y="2534"/>
              <a:ext cx="77" cy="61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" name="Freeform 23"/>
            <p:cNvSpPr>
              <a:spLocks/>
            </p:cNvSpPr>
            <p:nvPr/>
          </p:nvSpPr>
          <p:spPr bwMode="gray">
            <a:xfrm>
              <a:off x="3384" y="2577"/>
              <a:ext cx="288" cy="32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" name="Freeform 24"/>
            <p:cNvSpPr>
              <a:spLocks/>
            </p:cNvSpPr>
            <p:nvPr/>
          </p:nvSpPr>
          <p:spPr bwMode="gray">
            <a:xfrm>
              <a:off x="3239" y="2835"/>
              <a:ext cx="328" cy="409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" name="Freeform 25"/>
            <p:cNvSpPr>
              <a:spLocks/>
            </p:cNvSpPr>
            <p:nvPr/>
          </p:nvSpPr>
          <p:spPr bwMode="gray">
            <a:xfrm>
              <a:off x="2739" y="3092"/>
              <a:ext cx="607" cy="42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" name="Freeform 26"/>
            <p:cNvSpPr>
              <a:spLocks/>
            </p:cNvSpPr>
            <p:nvPr/>
          </p:nvSpPr>
          <p:spPr bwMode="gray">
            <a:xfrm>
              <a:off x="2335" y="3012"/>
              <a:ext cx="598" cy="42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" name="Freeform 27"/>
            <p:cNvSpPr>
              <a:spLocks/>
            </p:cNvSpPr>
            <p:nvPr/>
          </p:nvSpPr>
          <p:spPr bwMode="invGray">
            <a:xfrm>
              <a:off x="2278" y="2773"/>
              <a:ext cx="444" cy="392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" name="Freeform 28"/>
            <p:cNvSpPr>
              <a:spLocks/>
            </p:cNvSpPr>
            <p:nvPr/>
          </p:nvSpPr>
          <p:spPr bwMode="invGray">
            <a:xfrm>
              <a:off x="1777" y="2746"/>
              <a:ext cx="684" cy="68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" name="Freeform 29"/>
            <p:cNvSpPr>
              <a:spLocks/>
            </p:cNvSpPr>
            <p:nvPr/>
          </p:nvSpPr>
          <p:spPr bwMode="invGray">
            <a:xfrm>
              <a:off x="500" y="1956"/>
              <a:ext cx="1454" cy="87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" name="Freeform 30"/>
            <p:cNvSpPr>
              <a:spLocks/>
            </p:cNvSpPr>
            <p:nvPr/>
          </p:nvSpPr>
          <p:spPr bwMode="gray">
            <a:xfrm>
              <a:off x="1866" y="2312"/>
              <a:ext cx="913" cy="701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" name="Freeform 31"/>
            <p:cNvSpPr>
              <a:spLocks/>
            </p:cNvSpPr>
            <p:nvPr/>
          </p:nvSpPr>
          <p:spPr bwMode="invGray">
            <a:xfrm>
              <a:off x="1337" y="1824"/>
              <a:ext cx="943" cy="684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" name="Freeform 32"/>
            <p:cNvSpPr>
              <a:spLocks/>
            </p:cNvSpPr>
            <p:nvPr/>
          </p:nvSpPr>
          <p:spPr bwMode="gray">
            <a:xfrm>
              <a:off x="3047" y="2692"/>
              <a:ext cx="367" cy="473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" name="Freeform 33"/>
            <p:cNvSpPr>
              <a:spLocks/>
            </p:cNvSpPr>
            <p:nvPr/>
          </p:nvSpPr>
          <p:spPr bwMode="gray">
            <a:xfrm>
              <a:off x="2681" y="2692"/>
              <a:ext cx="424" cy="46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" name="Freeform 34"/>
            <p:cNvSpPr>
              <a:spLocks/>
            </p:cNvSpPr>
            <p:nvPr/>
          </p:nvSpPr>
          <p:spPr bwMode="gray">
            <a:xfrm>
              <a:off x="2644" y="2428"/>
              <a:ext cx="587" cy="354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" name="Freeform 35"/>
            <p:cNvSpPr>
              <a:spLocks/>
            </p:cNvSpPr>
            <p:nvPr/>
          </p:nvSpPr>
          <p:spPr bwMode="gray">
            <a:xfrm>
              <a:off x="3114" y="2303"/>
              <a:ext cx="366" cy="42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" name="Freeform 36"/>
            <p:cNvSpPr>
              <a:spLocks/>
            </p:cNvSpPr>
            <p:nvPr/>
          </p:nvSpPr>
          <p:spPr bwMode="gray">
            <a:xfrm>
              <a:off x="2788" y="2170"/>
              <a:ext cx="453" cy="399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" name="Freeform 37"/>
            <p:cNvSpPr>
              <a:spLocks/>
            </p:cNvSpPr>
            <p:nvPr/>
          </p:nvSpPr>
          <p:spPr bwMode="invGray">
            <a:xfrm>
              <a:off x="2779" y="1807"/>
              <a:ext cx="299" cy="507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" name="Freeform 38"/>
            <p:cNvSpPr>
              <a:spLocks/>
            </p:cNvSpPr>
            <p:nvPr/>
          </p:nvSpPr>
          <p:spPr bwMode="gray">
            <a:xfrm>
              <a:off x="2461" y="1895"/>
              <a:ext cx="386" cy="674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" name="Freeform 39"/>
            <p:cNvSpPr>
              <a:spLocks/>
            </p:cNvSpPr>
            <p:nvPr/>
          </p:nvSpPr>
          <p:spPr bwMode="invGray">
            <a:xfrm>
              <a:off x="2389" y="1904"/>
              <a:ext cx="211" cy="347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" name="Freeform 40"/>
            <p:cNvSpPr>
              <a:spLocks/>
            </p:cNvSpPr>
            <p:nvPr/>
          </p:nvSpPr>
          <p:spPr bwMode="invGray">
            <a:xfrm>
              <a:off x="1634" y="1559"/>
              <a:ext cx="1030" cy="931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" name="Freeform 41"/>
            <p:cNvSpPr>
              <a:spLocks/>
            </p:cNvSpPr>
            <p:nvPr/>
          </p:nvSpPr>
          <p:spPr bwMode="invGray">
            <a:xfrm>
              <a:off x="1961" y="699"/>
              <a:ext cx="1711" cy="1375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" name="Freeform 42"/>
            <p:cNvSpPr>
              <a:spLocks/>
            </p:cNvSpPr>
            <p:nvPr/>
          </p:nvSpPr>
          <p:spPr bwMode="invGray">
            <a:xfrm>
              <a:off x="385" y="930"/>
              <a:ext cx="1529" cy="114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" name="Freeform 43"/>
            <p:cNvSpPr>
              <a:spLocks/>
            </p:cNvSpPr>
            <p:nvPr/>
          </p:nvSpPr>
          <p:spPr bwMode="invGray">
            <a:xfrm>
              <a:off x="3567" y="3030"/>
              <a:ext cx="153" cy="286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" name="Rectangle 44"/>
            <p:cNvSpPr>
              <a:spLocks noChangeArrowheads="1"/>
            </p:cNvSpPr>
            <p:nvPr/>
          </p:nvSpPr>
          <p:spPr bwMode="white">
            <a:xfrm>
              <a:off x="3747" y="1097"/>
              <a:ext cx="45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黑龙江</a:t>
              </a:r>
            </a:p>
          </p:txBody>
        </p:sp>
        <p:sp>
          <p:nvSpPr>
            <p:cNvPr id="259" name="Rectangle 45"/>
            <p:cNvSpPr>
              <a:spLocks noChangeArrowheads="1"/>
            </p:cNvSpPr>
            <p:nvPr/>
          </p:nvSpPr>
          <p:spPr bwMode="white">
            <a:xfrm>
              <a:off x="3662" y="1407"/>
              <a:ext cx="262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吉林</a:t>
              </a:r>
            </a:p>
          </p:txBody>
        </p:sp>
        <p:sp>
          <p:nvSpPr>
            <p:cNvPr id="260" name="Rectangle 46"/>
            <p:cNvSpPr>
              <a:spLocks noChangeArrowheads="1"/>
            </p:cNvSpPr>
            <p:nvPr/>
          </p:nvSpPr>
          <p:spPr bwMode="white">
            <a:xfrm>
              <a:off x="3347" y="1607"/>
              <a:ext cx="513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辽宁</a:t>
              </a: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261" name="Rectangle 47"/>
            <p:cNvSpPr>
              <a:spLocks noChangeArrowheads="1"/>
            </p:cNvSpPr>
            <p:nvPr/>
          </p:nvSpPr>
          <p:spPr bwMode="invGray">
            <a:xfrm>
              <a:off x="3057" y="1963"/>
              <a:ext cx="3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河北</a:t>
              </a:r>
            </a:p>
          </p:txBody>
        </p:sp>
        <p:sp>
          <p:nvSpPr>
            <p:cNvPr id="262" name="Rectangle 48"/>
            <p:cNvSpPr>
              <a:spLocks noChangeArrowheads="1"/>
            </p:cNvSpPr>
            <p:nvPr/>
          </p:nvSpPr>
          <p:spPr bwMode="invGray">
            <a:xfrm>
              <a:off x="3239" y="2117"/>
              <a:ext cx="62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山东</a:t>
              </a:r>
            </a:p>
          </p:txBody>
        </p:sp>
        <p:sp>
          <p:nvSpPr>
            <p:cNvPr id="263" name="Rectangle 49"/>
            <p:cNvSpPr>
              <a:spLocks noChangeArrowheads="1"/>
            </p:cNvSpPr>
            <p:nvPr/>
          </p:nvSpPr>
          <p:spPr bwMode="white">
            <a:xfrm>
              <a:off x="3252" y="2959"/>
              <a:ext cx="32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福建</a:t>
              </a:r>
            </a:p>
          </p:txBody>
        </p:sp>
        <p:sp>
          <p:nvSpPr>
            <p:cNvPr id="264" name="Rectangle 50"/>
            <p:cNvSpPr>
              <a:spLocks noChangeArrowheads="1"/>
            </p:cNvSpPr>
            <p:nvPr/>
          </p:nvSpPr>
          <p:spPr bwMode="invGray">
            <a:xfrm>
              <a:off x="3120" y="2788"/>
              <a:ext cx="41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江西</a:t>
              </a:r>
            </a:p>
          </p:txBody>
        </p:sp>
        <p:sp>
          <p:nvSpPr>
            <p:cNvPr id="265" name="Rectangle 51"/>
            <p:cNvSpPr>
              <a:spLocks noChangeArrowheads="1"/>
            </p:cNvSpPr>
            <p:nvPr/>
          </p:nvSpPr>
          <p:spPr bwMode="white">
            <a:xfrm>
              <a:off x="3222" y="2518"/>
              <a:ext cx="35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安徽</a:t>
              </a:r>
            </a:p>
          </p:txBody>
        </p:sp>
        <p:sp>
          <p:nvSpPr>
            <p:cNvPr id="266" name="Rectangle 52"/>
            <p:cNvSpPr>
              <a:spLocks noChangeArrowheads="1"/>
            </p:cNvSpPr>
            <p:nvPr/>
          </p:nvSpPr>
          <p:spPr bwMode="invGray">
            <a:xfrm>
              <a:off x="2807" y="2586"/>
              <a:ext cx="34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湖北</a:t>
              </a:r>
            </a:p>
          </p:txBody>
        </p:sp>
        <p:sp>
          <p:nvSpPr>
            <p:cNvPr id="267" name="Rectangle 53"/>
            <p:cNvSpPr>
              <a:spLocks noChangeArrowheads="1"/>
            </p:cNvSpPr>
            <p:nvPr/>
          </p:nvSpPr>
          <p:spPr bwMode="invGray">
            <a:xfrm>
              <a:off x="2769" y="2879"/>
              <a:ext cx="37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湖南</a:t>
              </a:r>
            </a:p>
          </p:txBody>
        </p:sp>
        <p:sp>
          <p:nvSpPr>
            <p:cNvPr id="268" name="Rectangle 54"/>
            <p:cNvSpPr>
              <a:spLocks noChangeArrowheads="1"/>
            </p:cNvSpPr>
            <p:nvPr/>
          </p:nvSpPr>
          <p:spPr bwMode="invGray">
            <a:xfrm>
              <a:off x="2971" y="3161"/>
              <a:ext cx="237" cy="7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广东</a:t>
              </a:r>
            </a:p>
          </p:txBody>
        </p:sp>
        <p:sp>
          <p:nvSpPr>
            <p:cNvPr id="269" name="Rectangle 55"/>
            <p:cNvSpPr>
              <a:spLocks noChangeArrowheads="1"/>
            </p:cNvSpPr>
            <p:nvPr/>
          </p:nvSpPr>
          <p:spPr bwMode="white">
            <a:xfrm>
              <a:off x="2614" y="3163"/>
              <a:ext cx="475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广西</a:t>
              </a:r>
            </a:p>
          </p:txBody>
        </p:sp>
        <p:sp>
          <p:nvSpPr>
            <p:cNvPr id="271" name="Rectangle 57"/>
            <p:cNvSpPr>
              <a:spLocks noChangeArrowheads="1"/>
            </p:cNvSpPr>
            <p:nvPr/>
          </p:nvSpPr>
          <p:spPr bwMode="white">
            <a:xfrm>
              <a:off x="2913" y="2335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河南</a:t>
              </a:r>
            </a:p>
          </p:txBody>
        </p:sp>
        <p:sp>
          <p:nvSpPr>
            <p:cNvPr id="272" name="Rectangle 58"/>
            <p:cNvSpPr>
              <a:spLocks noChangeArrowheads="1"/>
            </p:cNvSpPr>
            <p:nvPr/>
          </p:nvSpPr>
          <p:spPr bwMode="invGray">
            <a:xfrm>
              <a:off x="2824" y="2103"/>
              <a:ext cx="38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山西</a:t>
              </a:r>
            </a:p>
          </p:txBody>
        </p:sp>
        <p:sp>
          <p:nvSpPr>
            <p:cNvPr id="273" name="Rectangle 59"/>
            <p:cNvSpPr>
              <a:spLocks noChangeArrowheads="1"/>
            </p:cNvSpPr>
            <p:nvPr/>
          </p:nvSpPr>
          <p:spPr bwMode="invGray">
            <a:xfrm>
              <a:off x="2345" y="1756"/>
              <a:ext cx="515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内蒙古</a:t>
              </a:r>
            </a:p>
          </p:txBody>
        </p:sp>
        <p:sp>
          <p:nvSpPr>
            <p:cNvPr id="274" name="Rectangle 60"/>
            <p:cNvSpPr>
              <a:spLocks noChangeArrowheads="1"/>
            </p:cNvSpPr>
            <p:nvPr/>
          </p:nvSpPr>
          <p:spPr bwMode="invGray">
            <a:xfrm>
              <a:off x="2562" y="2317"/>
              <a:ext cx="46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陕西</a:t>
              </a:r>
            </a:p>
          </p:txBody>
        </p:sp>
        <p:sp>
          <p:nvSpPr>
            <p:cNvPr id="275" name="Rectangle 61"/>
            <p:cNvSpPr>
              <a:spLocks noChangeArrowheads="1"/>
            </p:cNvSpPr>
            <p:nvPr/>
          </p:nvSpPr>
          <p:spPr bwMode="invGray">
            <a:xfrm>
              <a:off x="2427" y="2023"/>
              <a:ext cx="4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宁夏</a:t>
              </a:r>
            </a:p>
          </p:txBody>
        </p:sp>
        <p:sp>
          <p:nvSpPr>
            <p:cNvPr id="276" name="Rectangle 62"/>
            <p:cNvSpPr>
              <a:spLocks noChangeArrowheads="1"/>
            </p:cNvSpPr>
            <p:nvPr/>
          </p:nvSpPr>
          <p:spPr bwMode="invGray">
            <a:xfrm>
              <a:off x="1672" y="1726"/>
              <a:ext cx="36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甘肃</a:t>
              </a:r>
            </a:p>
          </p:txBody>
        </p:sp>
        <p:sp>
          <p:nvSpPr>
            <p:cNvPr id="277" name="Rectangle 63"/>
            <p:cNvSpPr>
              <a:spLocks noChangeArrowheads="1"/>
            </p:cNvSpPr>
            <p:nvPr/>
          </p:nvSpPr>
          <p:spPr bwMode="invGray">
            <a:xfrm>
              <a:off x="1625" y="2099"/>
              <a:ext cx="445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青海</a:t>
              </a:r>
            </a:p>
          </p:txBody>
        </p:sp>
        <p:sp>
          <p:nvSpPr>
            <p:cNvPr id="278" name="Rectangle 64"/>
            <p:cNvSpPr>
              <a:spLocks noChangeArrowheads="1"/>
            </p:cNvSpPr>
            <p:nvPr/>
          </p:nvSpPr>
          <p:spPr bwMode="invGray">
            <a:xfrm>
              <a:off x="2076" y="2595"/>
              <a:ext cx="463" cy="1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四川</a:t>
              </a:r>
            </a:p>
            <a:p>
              <a:pPr algn="ctr" defTabSz="804863" eaLnBrk="0" hangingPunct="0">
                <a:lnSpc>
                  <a:spcPts val="1138"/>
                </a:lnSpc>
              </a:pP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279" name="Rectangle 65"/>
            <p:cNvSpPr>
              <a:spLocks noChangeArrowheads="1"/>
            </p:cNvSpPr>
            <p:nvPr/>
          </p:nvSpPr>
          <p:spPr bwMode="invGray">
            <a:xfrm>
              <a:off x="2409" y="2954"/>
              <a:ext cx="463" cy="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贵州</a:t>
              </a:r>
            </a:p>
          </p:txBody>
        </p:sp>
        <p:sp>
          <p:nvSpPr>
            <p:cNvPr id="280" name="Rectangle 66"/>
            <p:cNvSpPr>
              <a:spLocks noChangeArrowheads="1"/>
            </p:cNvSpPr>
            <p:nvPr/>
          </p:nvSpPr>
          <p:spPr bwMode="invGray">
            <a:xfrm>
              <a:off x="1957" y="3074"/>
              <a:ext cx="43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云南</a:t>
              </a:r>
            </a:p>
          </p:txBody>
        </p:sp>
        <p:sp>
          <p:nvSpPr>
            <p:cNvPr id="281" name="Rectangle 67"/>
            <p:cNvSpPr>
              <a:spLocks noChangeArrowheads="1"/>
            </p:cNvSpPr>
            <p:nvPr/>
          </p:nvSpPr>
          <p:spPr bwMode="invGray">
            <a:xfrm>
              <a:off x="1058" y="2400"/>
              <a:ext cx="324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西藏</a:t>
              </a:r>
            </a:p>
          </p:txBody>
        </p:sp>
        <p:sp>
          <p:nvSpPr>
            <p:cNvPr id="282" name="Rectangle 68"/>
            <p:cNvSpPr>
              <a:spLocks noChangeArrowheads="1"/>
            </p:cNvSpPr>
            <p:nvPr/>
          </p:nvSpPr>
          <p:spPr bwMode="invGray">
            <a:xfrm>
              <a:off x="1019" y="1550"/>
              <a:ext cx="46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新疆</a:t>
              </a:r>
            </a:p>
          </p:txBody>
        </p:sp>
        <p:sp>
          <p:nvSpPr>
            <p:cNvPr id="283" name="Rectangle 69"/>
            <p:cNvSpPr>
              <a:spLocks noChangeArrowheads="1"/>
            </p:cNvSpPr>
            <p:nvPr/>
          </p:nvSpPr>
          <p:spPr bwMode="invGray">
            <a:xfrm>
              <a:off x="3355" y="2350"/>
              <a:ext cx="69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江苏</a:t>
              </a:r>
            </a:p>
          </p:txBody>
        </p:sp>
        <p:sp>
          <p:nvSpPr>
            <p:cNvPr id="284" name="Rectangle 70"/>
            <p:cNvSpPr>
              <a:spLocks noChangeArrowheads="1"/>
            </p:cNvSpPr>
            <p:nvPr/>
          </p:nvSpPr>
          <p:spPr bwMode="invGray">
            <a:xfrm>
              <a:off x="3425" y="2716"/>
              <a:ext cx="41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浙江</a:t>
              </a:r>
            </a:p>
          </p:txBody>
        </p:sp>
        <p:sp>
          <p:nvSpPr>
            <p:cNvPr id="286" name="Rectangle 72"/>
            <p:cNvSpPr>
              <a:spLocks noChangeArrowheads="1"/>
            </p:cNvSpPr>
            <p:nvPr/>
          </p:nvSpPr>
          <p:spPr bwMode="invGray">
            <a:xfrm rot="-3078897">
              <a:off x="3527" y="2989"/>
              <a:ext cx="42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台湾</a:t>
              </a:r>
            </a:p>
          </p:txBody>
        </p:sp>
        <p:sp>
          <p:nvSpPr>
            <p:cNvPr id="287" name="Text Box 73"/>
            <p:cNvSpPr txBox="1">
              <a:spLocks noChangeArrowheads="1"/>
            </p:cNvSpPr>
            <p:nvPr/>
          </p:nvSpPr>
          <p:spPr bwMode="auto">
            <a:xfrm>
              <a:off x="3050" y="1742"/>
              <a:ext cx="2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</a:rPr>
                <a:t>北京</a:t>
              </a:r>
            </a:p>
          </p:txBody>
        </p:sp>
      </p:grpSp>
      <p:sp>
        <p:nvSpPr>
          <p:cNvPr id="291" name="矩形 82"/>
          <p:cNvSpPr>
            <a:spLocks noChangeArrowheads="1"/>
          </p:cNvSpPr>
          <p:nvPr/>
        </p:nvSpPr>
        <p:spPr bwMode="auto">
          <a:xfrm>
            <a:off x="6203462" y="196850"/>
            <a:ext cx="2153513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第一次扩张 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2001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年下半年</a:t>
            </a:r>
          </a:p>
        </p:txBody>
      </p:sp>
      <p:sp>
        <p:nvSpPr>
          <p:cNvPr id="292" name="矩形 83"/>
          <p:cNvSpPr>
            <a:spLocks noChangeArrowheads="1"/>
          </p:cNvSpPr>
          <p:nvPr/>
        </p:nvSpPr>
        <p:spPr bwMode="auto">
          <a:xfrm>
            <a:off x="6189136" y="451772"/>
            <a:ext cx="24854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北京、上海、深圳、重庆、香港、天津、广州、杭州公司成立</a:t>
            </a:r>
          </a:p>
        </p:txBody>
      </p:sp>
      <p:grpSp>
        <p:nvGrpSpPr>
          <p:cNvPr id="293" name="Group 92"/>
          <p:cNvGrpSpPr>
            <a:grpSpLocks/>
          </p:cNvGrpSpPr>
          <p:nvPr/>
        </p:nvGrpSpPr>
        <p:grpSpPr bwMode="auto">
          <a:xfrm>
            <a:off x="899703" y="964441"/>
            <a:ext cx="4603952" cy="3683161"/>
            <a:chOff x="158" y="709"/>
            <a:chExt cx="3855" cy="308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294" name="Freeform 93"/>
            <p:cNvSpPr>
              <a:spLocks/>
            </p:cNvSpPr>
            <p:nvPr/>
          </p:nvSpPr>
          <p:spPr bwMode="invGray">
            <a:xfrm>
              <a:off x="2405" y="3615"/>
              <a:ext cx="212" cy="17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5" name="Rectangle 94"/>
            <p:cNvSpPr>
              <a:spLocks noChangeArrowheads="1"/>
            </p:cNvSpPr>
            <p:nvPr/>
          </p:nvSpPr>
          <p:spPr bwMode="invGray">
            <a:xfrm>
              <a:off x="2426" y="3670"/>
              <a:ext cx="45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海南</a:t>
              </a:r>
            </a:p>
          </p:txBody>
        </p:sp>
        <p:sp>
          <p:nvSpPr>
            <p:cNvPr id="296" name="Freeform 95"/>
            <p:cNvSpPr>
              <a:spLocks/>
            </p:cNvSpPr>
            <p:nvPr/>
          </p:nvSpPr>
          <p:spPr bwMode="invGray">
            <a:xfrm>
              <a:off x="3167" y="709"/>
              <a:ext cx="846" cy="772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" name="Freeform 96"/>
            <p:cNvSpPr>
              <a:spLocks/>
            </p:cNvSpPr>
            <p:nvPr/>
          </p:nvSpPr>
          <p:spPr bwMode="invGray">
            <a:xfrm>
              <a:off x="3252" y="1303"/>
              <a:ext cx="635" cy="445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8" name="Freeform 97"/>
            <p:cNvSpPr>
              <a:spLocks/>
            </p:cNvSpPr>
            <p:nvPr/>
          </p:nvSpPr>
          <p:spPr bwMode="gray">
            <a:xfrm>
              <a:off x="3118" y="1550"/>
              <a:ext cx="453" cy="43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9" name="Freeform 98"/>
            <p:cNvSpPr>
              <a:spLocks/>
            </p:cNvSpPr>
            <p:nvPr/>
          </p:nvSpPr>
          <p:spPr bwMode="gray">
            <a:xfrm>
              <a:off x="2773" y="1649"/>
              <a:ext cx="423" cy="595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0" name="Freeform 99"/>
            <p:cNvSpPr>
              <a:spLocks/>
            </p:cNvSpPr>
            <p:nvPr/>
          </p:nvSpPr>
          <p:spPr bwMode="gray">
            <a:xfrm>
              <a:off x="2896" y="1800"/>
              <a:ext cx="136" cy="14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1" name="Freeform 100"/>
            <p:cNvSpPr>
              <a:spLocks/>
            </p:cNvSpPr>
            <p:nvPr/>
          </p:nvSpPr>
          <p:spPr bwMode="gray">
            <a:xfrm>
              <a:off x="2983" y="1870"/>
              <a:ext cx="107" cy="134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2" name="Freeform 101"/>
            <p:cNvSpPr>
              <a:spLocks/>
            </p:cNvSpPr>
            <p:nvPr/>
          </p:nvSpPr>
          <p:spPr bwMode="gray">
            <a:xfrm>
              <a:off x="2983" y="1888"/>
              <a:ext cx="41" cy="45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3" name="Freeform 102"/>
            <p:cNvSpPr>
              <a:spLocks/>
            </p:cNvSpPr>
            <p:nvPr/>
          </p:nvSpPr>
          <p:spPr bwMode="gray">
            <a:xfrm>
              <a:off x="2887" y="2039"/>
              <a:ext cx="521" cy="321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4" name="Freeform 103"/>
            <p:cNvSpPr>
              <a:spLocks/>
            </p:cNvSpPr>
            <p:nvPr/>
          </p:nvSpPr>
          <p:spPr bwMode="gray">
            <a:xfrm>
              <a:off x="2994" y="2296"/>
              <a:ext cx="432" cy="355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5" name="Freeform 104"/>
            <p:cNvSpPr>
              <a:spLocks/>
            </p:cNvSpPr>
            <p:nvPr/>
          </p:nvSpPr>
          <p:spPr bwMode="invGray">
            <a:xfrm>
              <a:off x="3349" y="2580"/>
              <a:ext cx="77" cy="61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6" name="Freeform 105"/>
            <p:cNvSpPr>
              <a:spLocks/>
            </p:cNvSpPr>
            <p:nvPr/>
          </p:nvSpPr>
          <p:spPr bwMode="gray">
            <a:xfrm>
              <a:off x="3157" y="2623"/>
              <a:ext cx="288" cy="32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" name="Freeform 106"/>
            <p:cNvSpPr>
              <a:spLocks/>
            </p:cNvSpPr>
            <p:nvPr/>
          </p:nvSpPr>
          <p:spPr bwMode="gray">
            <a:xfrm>
              <a:off x="3012" y="2881"/>
              <a:ext cx="328" cy="409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" name="Freeform 107"/>
            <p:cNvSpPr>
              <a:spLocks/>
            </p:cNvSpPr>
            <p:nvPr/>
          </p:nvSpPr>
          <p:spPr bwMode="gray">
            <a:xfrm>
              <a:off x="2512" y="3138"/>
              <a:ext cx="607" cy="42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" name="Freeform 108"/>
            <p:cNvSpPr>
              <a:spLocks/>
            </p:cNvSpPr>
            <p:nvPr/>
          </p:nvSpPr>
          <p:spPr bwMode="gray">
            <a:xfrm>
              <a:off x="2108" y="3058"/>
              <a:ext cx="598" cy="42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" name="Freeform 109"/>
            <p:cNvSpPr>
              <a:spLocks/>
            </p:cNvSpPr>
            <p:nvPr/>
          </p:nvSpPr>
          <p:spPr bwMode="invGray">
            <a:xfrm>
              <a:off x="2051" y="2819"/>
              <a:ext cx="444" cy="392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" name="Freeform 110"/>
            <p:cNvSpPr>
              <a:spLocks/>
            </p:cNvSpPr>
            <p:nvPr/>
          </p:nvSpPr>
          <p:spPr bwMode="invGray">
            <a:xfrm>
              <a:off x="1550" y="2792"/>
              <a:ext cx="684" cy="68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" name="Freeform 111"/>
            <p:cNvSpPr>
              <a:spLocks/>
            </p:cNvSpPr>
            <p:nvPr/>
          </p:nvSpPr>
          <p:spPr bwMode="invGray">
            <a:xfrm>
              <a:off x="273" y="2002"/>
              <a:ext cx="1454" cy="87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" name="Freeform 112"/>
            <p:cNvSpPr>
              <a:spLocks/>
            </p:cNvSpPr>
            <p:nvPr/>
          </p:nvSpPr>
          <p:spPr bwMode="gray">
            <a:xfrm>
              <a:off x="1639" y="2358"/>
              <a:ext cx="913" cy="701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" name="Freeform 113"/>
            <p:cNvSpPr>
              <a:spLocks/>
            </p:cNvSpPr>
            <p:nvPr/>
          </p:nvSpPr>
          <p:spPr bwMode="invGray">
            <a:xfrm>
              <a:off x="1110" y="1870"/>
              <a:ext cx="943" cy="684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" name="Freeform 114"/>
            <p:cNvSpPr>
              <a:spLocks/>
            </p:cNvSpPr>
            <p:nvPr/>
          </p:nvSpPr>
          <p:spPr bwMode="gray">
            <a:xfrm>
              <a:off x="2820" y="2738"/>
              <a:ext cx="367" cy="473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" name="Freeform 115"/>
            <p:cNvSpPr>
              <a:spLocks/>
            </p:cNvSpPr>
            <p:nvPr/>
          </p:nvSpPr>
          <p:spPr bwMode="gray">
            <a:xfrm>
              <a:off x="2454" y="2738"/>
              <a:ext cx="424" cy="46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" name="Freeform 116"/>
            <p:cNvSpPr>
              <a:spLocks/>
            </p:cNvSpPr>
            <p:nvPr/>
          </p:nvSpPr>
          <p:spPr bwMode="gray">
            <a:xfrm>
              <a:off x="2417" y="2474"/>
              <a:ext cx="587" cy="354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" name="Freeform 117"/>
            <p:cNvSpPr>
              <a:spLocks/>
            </p:cNvSpPr>
            <p:nvPr/>
          </p:nvSpPr>
          <p:spPr bwMode="gray">
            <a:xfrm>
              <a:off x="2887" y="2349"/>
              <a:ext cx="366" cy="42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" name="Freeform 118"/>
            <p:cNvSpPr>
              <a:spLocks/>
            </p:cNvSpPr>
            <p:nvPr/>
          </p:nvSpPr>
          <p:spPr bwMode="gray">
            <a:xfrm>
              <a:off x="2561" y="2216"/>
              <a:ext cx="453" cy="399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" name="Freeform 119"/>
            <p:cNvSpPr>
              <a:spLocks/>
            </p:cNvSpPr>
            <p:nvPr/>
          </p:nvSpPr>
          <p:spPr bwMode="invGray">
            <a:xfrm>
              <a:off x="2552" y="1853"/>
              <a:ext cx="299" cy="507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" name="Freeform 120"/>
            <p:cNvSpPr>
              <a:spLocks/>
            </p:cNvSpPr>
            <p:nvPr/>
          </p:nvSpPr>
          <p:spPr bwMode="gray">
            <a:xfrm>
              <a:off x="2234" y="1941"/>
              <a:ext cx="386" cy="674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" name="Freeform 121"/>
            <p:cNvSpPr>
              <a:spLocks/>
            </p:cNvSpPr>
            <p:nvPr/>
          </p:nvSpPr>
          <p:spPr bwMode="invGray">
            <a:xfrm>
              <a:off x="2162" y="1950"/>
              <a:ext cx="211" cy="347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" name="Freeform 122"/>
            <p:cNvSpPr>
              <a:spLocks/>
            </p:cNvSpPr>
            <p:nvPr/>
          </p:nvSpPr>
          <p:spPr bwMode="invGray">
            <a:xfrm>
              <a:off x="1407" y="1605"/>
              <a:ext cx="1030" cy="931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" name="Freeform 123"/>
            <p:cNvSpPr>
              <a:spLocks/>
            </p:cNvSpPr>
            <p:nvPr/>
          </p:nvSpPr>
          <p:spPr bwMode="invGray">
            <a:xfrm>
              <a:off x="1734" y="745"/>
              <a:ext cx="1711" cy="1375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" name="Freeform 124"/>
            <p:cNvSpPr>
              <a:spLocks/>
            </p:cNvSpPr>
            <p:nvPr/>
          </p:nvSpPr>
          <p:spPr bwMode="invGray">
            <a:xfrm>
              <a:off x="158" y="976"/>
              <a:ext cx="1529" cy="114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" name="Freeform 125"/>
            <p:cNvSpPr>
              <a:spLocks/>
            </p:cNvSpPr>
            <p:nvPr/>
          </p:nvSpPr>
          <p:spPr bwMode="invGray">
            <a:xfrm>
              <a:off x="3340" y="3076"/>
              <a:ext cx="153" cy="286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C00000"/>
            </a:solidFill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" name="Rectangle 126"/>
            <p:cNvSpPr>
              <a:spLocks noChangeArrowheads="1"/>
            </p:cNvSpPr>
            <p:nvPr/>
          </p:nvSpPr>
          <p:spPr bwMode="white">
            <a:xfrm>
              <a:off x="3520" y="1143"/>
              <a:ext cx="45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黑龙江</a:t>
              </a:r>
            </a:p>
          </p:txBody>
        </p:sp>
        <p:sp>
          <p:nvSpPr>
            <p:cNvPr id="328" name="Rectangle 127"/>
            <p:cNvSpPr>
              <a:spLocks noChangeArrowheads="1"/>
            </p:cNvSpPr>
            <p:nvPr/>
          </p:nvSpPr>
          <p:spPr bwMode="white">
            <a:xfrm>
              <a:off x="3435" y="1453"/>
              <a:ext cx="262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吉林</a:t>
              </a:r>
            </a:p>
          </p:txBody>
        </p:sp>
        <p:sp>
          <p:nvSpPr>
            <p:cNvPr id="329" name="Rectangle 128"/>
            <p:cNvSpPr>
              <a:spLocks noChangeArrowheads="1"/>
            </p:cNvSpPr>
            <p:nvPr/>
          </p:nvSpPr>
          <p:spPr bwMode="white">
            <a:xfrm>
              <a:off x="3120" y="1653"/>
              <a:ext cx="513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辽宁</a:t>
              </a:r>
              <a:endParaRPr lang="zh-CN" altLang="zh-CN" sz="900" dirty="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330" name="Rectangle 129"/>
            <p:cNvSpPr>
              <a:spLocks noChangeArrowheads="1"/>
            </p:cNvSpPr>
            <p:nvPr/>
          </p:nvSpPr>
          <p:spPr bwMode="invGray">
            <a:xfrm>
              <a:off x="2830" y="2009"/>
              <a:ext cx="33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河北</a:t>
              </a:r>
            </a:p>
          </p:txBody>
        </p:sp>
        <p:sp>
          <p:nvSpPr>
            <p:cNvPr id="331" name="Rectangle 130"/>
            <p:cNvSpPr>
              <a:spLocks noChangeArrowheads="1"/>
            </p:cNvSpPr>
            <p:nvPr/>
          </p:nvSpPr>
          <p:spPr bwMode="invGray">
            <a:xfrm>
              <a:off x="3012" y="2163"/>
              <a:ext cx="62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山东</a:t>
              </a:r>
            </a:p>
          </p:txBody>
        </p:sp>
        <p:sp>
          <p:nvSpPr>
            <p:cNvPr id="332" name="Rectangle 131"/>
            <p:cNvSpPr>
              <a:spLocks noChangeArrowheads="1"/>
            </p:cNvSpPr>
            <p:nvPr/>
          </p:nvSpPr>
          <p:spPr bwMode="white">
            <a:xfrm>
              <a:off x="3025" y="3005"/>
              <a:ext cx="32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福建</a:t>
              </a:r>
            </a:p>
          </p:txBody>
        </p:sp>
        <p:sp>
          <p:nvSpPr>
            <p:cNvPr id="333" name="Rectangle 132"/>
            <p:cNvSpPr>
              <a:spLocks noChangeArrowheads="1"/>
            </p:cNvSpPr>
            <p:nvPr/>
          </p:nvSpPr>
          <p:spPr bwMode="invGray">
            <a:xfrm>
              <a:off x="2893" y="2834"/>
              <a:ext cx="41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江西</a:t>
              </a:r>
            </a:p>
          </p:txBody>
        </p:sp>
        <p:sp>
          <p:nvSpPr>
            <p:cNvPr id="334" name="Rectangle 133"/>
            <p:cNvSpPr>
              <a:spLocks noChangeArrowheads="1"/>
            </p:cNvSpPr>
            <p:nvPr/>
          </p:nvSpPr>
          <p:spPr bwMode="white">
            <a:xfrm>
              <a:off x="2995" y="2564"/>
              <a:ext cx="35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安徽</a:t>
              </a:r>
            </a:p>
          </p:txBody>
        </p:sp>
        <p:sp>
          <p:nvSpPr>
            <p:cNvPr id="335" name="Rectangle 134"/>
            <p:cNvSpPr>
              <a:spLocks noChangeArrowheads="1"/>
            </p:cNvSpPr>
            <p:nvPr/>
          </p:nvSpPr>
          <p:spPr bwMode="invGray">
            <a:xfrm>
              <a:off x="2580" y="2632"/>
              <a:ext cx="34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湖北</a:t>
              </a:r>
            </a:p>
          </p:txBody>
        </p:sp>
        <p:sp>
          <p:nvSpPr>
            <p:cNvPr id="336" name="Rectangle 135"/>
            <p:cNvSpPr>
              <a:spLocks noChangeArrowheads="1"/>
            </p:cNvSpPr>
            <p:nvPr/>
          </p:nvSpPr>
          <p:spPr bwMode="invGray">
            <a:xfrm>
              <a:off x="2542" y="2925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湖南</a:t>
              </a:r>
            </a:p>
          </p:txBody>
        </p:sp>
        <p:sp>
          <p:nvSpPr>
            <p:cNvPr id="337" name="Rectangle 136"/>
            <p:cNvSpPr>
              <a:spLocks noChangeArrowheads="1"/>
            </p:cNvSpPr>
            <p:nvPr/>
          </p:nvSpPr>
          <p:spPr bwMode="invGray">
            <a:xfrm>
              <a:off x="2744" y="3207"/>
              <a:ext cx="237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广东</a:t>
              </a:r>
            </a:p>
          </p:txBody>
        </p:sp>
        <p:sp>
          <p:nvSpPr>
            <p:cNvPr id="338" name="Rectangle 137"/>
            <p:cNvSpPr>
              <a:spLocks noChangeArrowheads="1"/>
            </p:cNvSpPr>
            <p:nvPr/>
          </p:nvSpPr>
          <p:spPr bwMode="white">
            <a:xfrm>
              <a:off x="2387" y="3209"/>
              <a:ext cx="475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广西</a:t>
              </a:r>
            </a:p>
          </p:txBody>
        </p:sp>
        <p:sp>
          <p:nvSpPr>
            <p:cNvPr id="339" name="Rectangle 138"/>
            <p:cNvSpPr>
              <a:spLocks noChangeArrowheads="1"/>
            </p:cNvSpPr>
            <p:nvPr/>
          </p:nvSpPr>
          <p:spPr bwMode="invGray">
            <a:xfrm>
              <a:off x="3455" y="2562"/>
              <a:ext cx="533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ts val="1138"/>
                </a:lnSpc>
              </a:pPr>
              <a:r>
                <a:rPr lang="zh-CN" altLang="en-US" sz="900" dirty="0">
                  <a:solidFill>
                    <a:srgbClr val="C00000"/>
                  </a:solidFill>
                </a:rPr>
                <a:t>上海</a:t>
              </a:r>
            </a:p>
          </p:txBody>
        </p:sp>
        <p:sp>
          <p:nvSpPr>
            <p:cNvPr id="340" name="Rectangle 139"/>
            <p:cNvSpPr>
              <a:spLocks noChangeArrowheads="1"/>
            </p:cNvSpPr>
            <p:nvPr/>
          </p:nvSpPr>
          <p:spPr bwMode="white">
            <a:xfrm>
              <a:off x="2686" y="2381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河南</a:t>
              </a:r>
            </a:p>
          </p:txBody>
        </p:sp>
        <p:sp>
          <p:nvSpPr>
            <p:cNvPr id="341" name="Rectangle 140"/>
            <p:cNvSpPr>
              <a:spLocks noChangeArrowheads="1"/>
            </p:cNvSpPr>
            <p:nvPr/>
          </p:nvSpPr>
          <p:spPr bwMode="invGray">
            <a:xfrm>
              <a:off x="2597" y="2149"/>
              <a:ext cx="38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山西</a:t>
              </a:r>
            </a:p>
          </p:txBody>
        </p:sp>
        <p:sp>
          <p:nvSpPr>
            <p:cNvPr id="342" name="Rectangle 141"/>
            <p:cNvSpPr>
              <a:spLocks noChangeArrowheads="1"/>
            </p:cNvSpPr>
            <p:nvPr/>
          </p:nvSpPr>
          <p:spPr bwMode="invGray">
            <a:xfrm>
              <a:off x="2118" y="1802"/>
              <a:ext cx="515" cy="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内蒙古</a:t>
              </a:r>
            </a:p>
          </p:txBody>
        </p:sp>
        <p:sp>
          <p:nvSpPr>
            <p:cNvPr id="343" name="Rectangle 142"/>
            <p:cNvSpPr>
              <a:spLocks noChangeArrowheads="1"/>
            </p:cNvSpPr>
            <p:nvPr/>
          </p:nvSpPr>
          <p:spPr bwMode="invGray">
            <a:xfrm>
              <a:off x="2335" y="2363"/>
              <a:ext cx="46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陕西</a:t>
              </a:r>
            </a:p>
          </p:txBody>
        </p:sp>
        <p:sp>
          <p:nvSpPr>
            <p:cNvPr id="344" name="Rectangle 143"/>
            <p:cNvSpPr>
              <a:spLocks noChangeArrowheads="1"/>
            </p:cNvSpPr>
            <p:nvPr/>
          </p:nvSpPr>
          <p:spPr bwMode="invGray">
            <a:xfrm>
              <a:off x="2200" y="2069"/>
              <a:ext cx="43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宁夏</a:t>
              </a:r>
            </a:p>
          </p:txBody>
        </p:sp>
        <p:sp>
          <p:nvSpPr>
            <p:cNvPr id="345" name="Rectangle 144"/>
            <p:cNvSpPr>
              <a:spLocks noChangeArrowheads="1"/>
            </p:cNvSpPr>
            <p:nvPr/>
          </p:nvSpPr>
          <p:spPr bwMode="invGray">
            <a:xfrm>
              <a:off x="1445" y="1772"/>
              <a:ext cx="36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甘肃</a:t>
              </a:r>
            </a:p>
          </p:txBody>
        </p:sp>
        <p:sp>
          <p:nvSpPr>
            <p:cNvPr id="346" name="Rectangle 145"/>
            <p:cNvSpPr>
              <a:spLocks noChangeArrowheads="1"/>
            </p:cNvSpPr>
            <p:nvPr/>
          </p:nvSpPr>
          <p:spPr bwMode="invGray">
            <a:xfrm>
              <a:off x="1398" y="2145"/>
              <a:ext cx="445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青海</a:t>
              </a:r>
            </a:p>
          </p:txBody>
        </p:sp>
        <p:sp>
          <p:nvSpPr>
            <p:cNvPr id="347" name="Rectangle 146"/>
            <p:cNvSpPr>
              <a:spLocks noChangeArrowheads="1"/>
            </p:cNvSpPr>
            <p:nvPr/>
          </p:nvSpPr>
          <p:spPr bwMode="invGray">
            <a:xfrm>
              <a:off x="1849" y="2641"/>
              <a:ext cx="463" cy="1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四川</a:t>
              </a:r>
            </a:p>
            <a:p>
              <a:pPr algn="ctr" defTabSz="804863" eaLnBrk="0" hangingPunct="0">
                <a:lnSpc>
                  <a:spcPts val="1138"/>
                </a:lnSpc>
              </a:pP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348" name="Rectangle 147"/>
            <p:cNvSpPr>
              <a:spLocks noChangeArrowheads="1"/>
            </p:cNvSpPr>
            <p:nvPr/>
          </p:nvSpPr>
          <p:spPr bwMode="invGray">
            <a:xfrm>
              <a:off x="2182" y="3000"/>
              <a:ext cx="463" cy="9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贵州</a:t>
              </a:r>
            </a:p>
          </p:txBody>
        </p:sp>
        <p:sp>
          <p:nvSpPr>
            <p:cNvPr id="349" name="Rectangle 148"/>
            <p:cNvSpPr>
              <a:spLocks noChangeArrowheads="1"/>
            </p:cNvSpPr>
            <p:nvPr/>
          </p:nvSpPr>
          <p:spPr bwMode="invGray">
            <a:xfrm>
              <a:off x="1730" y="3120"/>
              <a:ext cx="43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云南</a:t>
              </a:r>
            </a:p>
          </p:txBody>
        </p:sp>
        <p:sp>
          <p:nvSpPr>
            <p:cNvPr id="350" name="Rectangle 149"/>
            <p:cNvSpPr>
              <a:spLocks noChangeArrowheads="1"/>
            </p:cNvSpPr>
            <p:nvPr/>
          </p:nvSpPr>
          <p:spPr bwMode="invGray">
            <a:xfrm>
              <a:off x="831" y="2446"/>
              <a:ext cx="324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西藏</a:t>
              </a:r>
            </a:p>
          </p:txBody>
        </p:sp>
        <p:sp>
          <p:nvSpPr>
            <p:cNvPr id="351" name="Rectangle 150"/>
            <p:cNvSpPr>
              <a:spLocks noChangeArrowheads="1"/>
            </p:cNvSpPr>
            <p:nvPr/>
          </p:nvSpPr>
          <p:spPr bwMode="invGray">
            <a:xfrm>
              <a:off x="792" y="1596"/>
              <a:ext cx="46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新疆</a:t>
              </a:r>
            </a:p>
          </p:txBody>
        </p:sp>
        <p:sp>
          <p:nvSpPr>
            <p:cNvPr id="352" name="Rectangle 151"/>
            <p:cNvSpPr>
              <a:spLocks noChangeArrowheads="1"/>
            </p:cNvSpPr>
            <p:nvPr/>
          </p:nvSpPr>
          <p:spPr bwMode="invGray">
            <a:xfrm>
              <a:off x="3128" y="2396"/>
              <a:ext cx="69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江苏</a:t>
              </a:r>
            </a:p>
          </p:txBody>
        </p:sp>
        <p:sp>
          <p:nvSpPr>
            <p:cNvPr id="353" name="Rectangle 152"/>
            <p:cNvSpPr>
              <a:spLocks noChangeArrowheads="1"/>
            </p:cNvSpPr>
            <p:nvPr/>
          </p:nvSpPr>
          <p:spPr bwMode="invGray">
            <a:xfrm>
              <a:off x="3198" y="2762"/>
              <a:ext cx="41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浙江</a:t>
              </a:r>
            </a:p>
          </p:txBody>
        </p:sp>
        <p:sp>
          <p:nvSpPr>
            <p:cNvPr id="354" name="Rectangle 153"/>
            <p:cNvSpPr>
              <a:spLocks noChangeArrowheads="1"/>
            </p:cNvSpPr>
            <p:nvPr/>
          </p:nvSpPr>
          <p:spPr bwMode="invGray">
            <a:xfrm>
              <a:off x="3095" y="1924"/>
              <a:ext cx="41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ts val="1138"/>
                </a:lnSpc>
              </a:pPr>
              <a:r>
                <a:rPr lang="zh-CN" altLang="en-US" sz="900" dirty="0">
                  <a:solidFill>
                    <a:srgbClr val="C00000"/>
                  </a:solidFill>
                </a:rPr>
                <a:t>天津</a:t>
              </a:r>
            </a:p>
          </p:txBody>
        </p:sp>
        <p:sp>
          <p:nvSpPr>
            <p:cNvPr id="355" name="Rectangle 154"/>
            <p:cNvSpPr>
              <a:spLocks noChangeArrowheads="1"/>
            </p:cNvSpPr>
            <p:nvPr/>
          </p:nvSpPr>
          <p:spPr bwMode="invGray">
            <a:xfrm rot="-3078897">
              <a:off x="3300" y="3035"/>
              <a:ext cx="42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台湾</a:t>
              </a:r>
            </a:p>
          </p:txBody>
        </p:sp>
        <p:sp>
          <p:nvSpPr>
            <p:cNvPr id="356" name="Text Box 155"/>
            <p:cNvSpPr txBox="1">
              <a:spLocks noChangeArrowheads="1"/>
            </p:cNvSpPr>
            <p:nvPr/>
          </p:nvSpPr>
          <p:spPr bwMode="auto">
            <a:xfrm>
              <a:off x="2736" y="1741"/>
              <a:ext cx="2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rgbClr val="C00000"/>
                  </a:solidFill>
                </a:rPr>
                <a:t>北京</a:t>
              </a:r>
            </a:p>
          </p:txBody>
        </p:sp>
        <p:sp>
          <p:nvSpPr>
            <p:cNvPr id="357" name="Text Box 156"/>
            <p:cNvSpPr txBox="1">
              <a:spLocks noChangeArrowheads="1"/>
            </p:cNvSpPr>
            <p:nvPr/>
          </p:nvSpPr>
          <p:spPr bwMode="auto">
            <a:xfrm>
              <a:off x="2766" y="3372"/>
              <a:ext cx="2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rgbClr val="C00000"/>
                  </a:solidFill>
                </a:rPr>
                <a:t>香港</a:t>
              </a:r>
            </a:p>
          </p:txBody>
        </p:sp>
        <p:sp>
          <p:nvSpPr>
            <p:cNvPr id="358" name="Text Box 157"/>
            <p:cNvSpPr txBox="1">
              <a:spLocks noChangeArrowheads="1"/>
            </p:cNvSpPr>
            <p:nvPr/>
          </p:nvSpPr>
          <p:spPr bwMode="auto">
            <a:xfrm>
              <a:off x="2064" y="2787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rgbClr val="C00000"/>
                  </a:solidFill>
                </a:rPr>
                <a:t>重庆</a:t>
              </a:r>
            </a:p>
          </p:txBody>
        </p:sp>
      </p:grpSp>
      <p:sp>
        <p:nvSpPr>
          <p:cNvPr id="359" name="矩形 82"/>
          <p:cNvSpPr>
            <a:spLocks noChangeArrowheads="1"/>
          </p:cNvSpPr>
          <p:nvPr/>
        </p:nvSpPr>
        <p:spPr bwMode="auto">
          <a:xfrm>
            <a:off x="6248109" y="661004"/>
            <a:ext cx="2280574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第二次扩张 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2004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年</a:t>
            </a:r>
          </a:p>
        </p:txBody>
      </p:sp>
      <p:sp>
        <p:nvSpPr>
          <p:cNvPr id="360" name="矩形 83"/>
          <p:cNvSpPr>
            <a:spLocks noChangeArrowheads="1"/>
          </p:cNvSpPr>
          <p:nvPr/>
        </p:nvSpPr>
        <p:spPr bwMode="auto">
          <a:xfrm>
            <a:off x="6281617" y="935463"/>
            <a:ext cx="268075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武汉、南京、成都、济南等公司成立</a:t>
            </a:r>
          </a:p>
        </p:txBody>
      </p:sp>
      <p:sp>
        <p:nvSpPr>
          <p:cNvPr id="361" name="矩形 82"/>
          <p:cNvSpPr>
            <a:spLocks noChangeArrowheads="1"/>
          </p:cNvSpPr>
          <p:nvPr/>
        </p:nvSpPr>
        <p:spPr bwMode="auto">
          <a:xfrm>
            <a:off x="6248400" y="1134778"/>
            <a:ext cx="2322581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1300" b="1" dirty="0" smtClean="0">
                <a:latin typeface="微软雅黑" pitchFamily="34" charset="-122"/>
                <a:ea typeface="微软雅黑" pitchFamily="34" charset="-122"/>
              </a:rPr>
              <a:t>第三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次扩张 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2005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62" name="矩形 83"/>
          <p:cNvSpPr>
            <a:spLocks noChangeArrowheads="1"/>
          </p:cNvSpPr>
          <p:nvPr/>
        </p:nvSpPr>
        <p:spPr bwMode="auto">
          <a:xfrm>
            <a:off x="6234643" y="1487828"/>
            <a:ext cx="233633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沈阳、青岛、苏州、无锡、常州、南昌、长沙、福州、惠州、东莞、西安、昆明、南宁公司成立</a:t>
            </a:r>
          </a:p>
        </p:txBody>
      </p:sp>
      <p:sp>
        <p:nvSpPr>
          <p:cNvPr id="363" name="矩形 82"/>
          <p:cNvSpPr>
            <a:spLocks noChangeArrowheads="1"/>
          </p:cNvSpPr>
          <p:nvPr/>
        </p:nvSpPr>
        <p:spPr bwMode="auto">
          <a:xfrm>
            <a:off x="6218767" y="1820578"/>
            <a:ext cx="1972123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1300" b="1" dirty="0" smtClean="0">
                <a:latin typeface="微软雅黑" pitchFamily="34" charset="-122"/>
                <a:ea typeface="微软雅黑" pitchFamily="34" charset="-122"/>
              </a:rPr>
              <a:t>第四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次扩张 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2005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64" name="矩形 83"/>
          <p:cNvSpPr>
            <a:spLocks noChangeArrowheads="1"/>
          </p:cNvSpPr>
          <p:nvPr/>
        </p:nvSpPr>
        <p:spPr bwMode="auto">
          <a:xfrm>
            <a:off x="6248400" y="2114550"/>
            <a:ext cx="248783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郑州、合肥、厦门、贵阳、石家庄、海南、宁波、温州、太原、长春、哈尔滨、大连、兰州、中山、佛山、昆山公司成立</a:t>
            </a:r>
          </a:p>
        </p:txBody>
      </p:sp>
      <p:sp>
        <p:nvSpPr>
          <p:cNvPr id="365" name="矩形 82"/>
          <p:cNvSpPr>
            <a:spLocks noChangeArrowheads="1"/>
          </p:cNvSpPr>
          <p:nvPr/>
        </p:nvSpPr>
        <p:spPr bwMode="auto">
          <a:xfrm>
            <a:off x="6248400" y="2506378"/>
            <a:ext cx="2217435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1300" b="1" dirty="0" smtClean="0">
                <a:latin typeface="微软雅黑" pitchFamily="34" charset="-122"/>
                <a:ea typeface="微软雅黑" pitchFamily="34" charset="-122"/>
              </a:rPr>
              <a:t>第五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次扩张 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2006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66" name="矩形 83"/>
          <p:cNvSpPr>
            <a:spLocks noChangeArrowheads="1"/>
          </p:cNvSpPr>
          <p:nvPr/>
        </p:nvSpPr>
        <p:spPr bwMode="auto">
          <a:xfrm>
            <a:off x="6245900" y="2797373"/>
            <a:ext cx="249239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烟台、唐山、徐州、绍兴、南通、连云港、湛江、扬州、潍坊、呼和浩特公司成立</a:t>
            </a:r>
          </a:p>
        </p:txBody>
      </p:sp>
      <p:sp>
        <p:nvSpPr>
          <p:cNvPr id="367" name="矩形 82"/>
          <p:cNvSpPr>
            <a:spLocks noChangeArrowheads="1"/>
          </p:cNvSpPr>
          <p:nvPr/>
        </p:nvSpPr>
        <p:spPr bwMode="auto">
          <a:xfrm>
            <a:off x="6248400" y="3204590"/>
            <a:ext cx="2139590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1300" b="1" dirty="0" smtClean="0">
                <a:latin typeface="微软雅黑" pitchFamily="34" charset="-122"/>
                <a:ea typeface="微软雅黑" pitchFamily="34" charset="-122"/>
              </a:rPr>
              <a:t>第六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次扩张 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2007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kumimoji="1" lang="en-US" altLang="zh-CN" sz="1300" b="1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kumimoji="1" lang="zh-CN" altLang="en-US" sz="1300" b="1" dirty="0">
                <a:latin typeface="微软雅黑" pitchFamily="34" charset="-122"/>
                <a:ea typeface="微软雅黑" pitchFamily="34" charset="-122"/>
              </a:rPr>
              <a:t>月</a:t>
            </a:r>
          </a:p>
        </p:txBody>
      </p:sp>
      <p:sp>
        <p:nvSpPr>
          <p:cNvPr id="368" name="矩形 83"/>
          <p:cNvSpPr>
            <a:spLocks noChangeArrowheads="1"/>
          </p:cNvSpPr>
          <p:nvPr/>
        </p:nvSpPr>
        <p:spPr bwMode="auto">
          <a:xfrm>
            <a:off x="6248401" y="3498125"/>
            <a:ext cx="249239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7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台州、绵阳、保定、西宁、吴江、丽水、嘉兴、吉林、宜昌、温州等公司成立</a:t>
            </a:r>
          </a:p>
        </p:txBody>
      </p:sp>
      <p:sp>
        <p:nvSpPr>
          <p:cNvPr id="369" name="矩形 82"/>
          <p:cNvSpPr>
            <a:spLocks noChangeArrowheads="1"/>
          </p:cNvSpPr>
          <p:nvPr/>
        </p:nvSpPr>
        <p:spPr bwMode="auto">
          <a:xfrm>
            <a:off x="6234643" y="3877978"/>
            <a:ext cx="1766357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1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截止至 </a:t>
            </a:r>
            <a:r>
              <a:rPr kumimoji="1" lang="en-US" altLang="zh-CN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kumimoji="1" lang="zh-CN" altLang="en-US" sz="1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kumimoji="1" lang="zh-CN" altLang="en-US" sz="1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0" name="矩形 83"/>
          <p:cNvSpPr>
            <a:spLocks noChangeArrowheads="1"/>
          </p:cNvSpPr>
          <p:nvPr/>
        </p:nvSpPr>
        <p:spPr bwMode="auto">
          <a:xfrm>
            <a:off x="6172200" y="4076640"/>
            <a:ext cx="268075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搜房扩张至</a:t>
            </a:r>
            <a:r>
              <a:rPr lang="en-US" altLang="zh-CN" sz="2000" b="1" dirty="0" smtClean="0">
                <a:solidFill>
                  <a:srgbClr val="FFC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320</a:t>
            </a:r>
            <a:r>
              <a:rPr lang="zh-CN" altLang="en-US" sz="2000" b="1" dirty="0" smtClean="0">
                <a:solidFill>
                  <a:srgbClr val="FFCC0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多个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城市</a:t>
            </a:r>
          </a:p>
        </p:txBody>
      </p:sp>
      <p:grpSp>
        <p:nvGrpSpPr>
          <p:cNvPr id="371" name="Group 174"/>
          <p:cNvGrpSpPr>
            <a:grpSpLocks/>
          </p:cNvGrpSpPr>
          <p:nvPr/>
        </p:nvGrpSpPr>
        <p:grpSpPr bwMode="auto">
          <a:xfrm>
            <a:off x="899703" y="964441"/>
            <a:ext cx="4603952" cy="3683161"/>
            <a:chOff x="158" y="709"/>
            <a:chExt cx="3855" cy="3084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372" name="Freeform 175"/>
            <p:cNvSpPr>
              <a:spLocks/>
            </p:cNvSpPr>
            <p:nvPr/>
          </p:nvSpPr>
          <p:spPr bwMode="invGray">
            <a:xfrm>
              <a:off x="2405" y="3615"/>
              <a:ext cx="212" cy="17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3" name="Rectangle 176"/>
            <p:cNvSpPr>
              <a:spLocks noChangeArrowheads="1"/>
            </p:cNvSpPr>
            <p:nvPr/>
          </p:nvSpPr>
          <p:spPr bwMode="invGray">
            <a:xfrm>
              <a:off x="2426" y="3670"/>
              <a:ext cx="45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海南</a:t>
              </a:r>
            </a:p>
          </p:txBody>
        </p:sp>
        <p:sp>
          <p:nvSpPr>
            <p:cNvPr id="374" name="Freeform 177"/>
            <p:cNvSpPr>
              <a:spLocks/>
            </p:cNvSpPr>
            <p:nvPr/>
          </p:nvSpPr>
          <p:spPr bwMode="invGray">
            <a:xfrm>
              <a:off x="3167" y="709"/>
              <a:ext cx="846" cy="772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5" name="Freeform 178"/>
            <p:cNvSpPr>
              <a:spLocks/>
            </p:cNvSpPr>
            <p:nvPr/>
          </p:nvSpPr>
          <p:spPr bwMode="invGray">
            <a:xfrm>
              <a:off x="3252" y="1303"/>
              <a:ext cx="635" cy="445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6" name="Freeform 179"/>
            <p:cNvSpPr>
              <a:spLocks/>
            </p:cNvSpPr>
            <p:nvPr/>
          </p:nvSpPr>
          <p:spPr bwMode="gray">
            <a:xfrm>
              <a:off x="3118" y="1550"/>
              <a:ext cx="453" cy="43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7" name="Freeform 180"/>
            <p:cNvSpPr>
              <a:spLocks/>
            </p:cNvSpPr>
            <p:nvPr/>
          </p:nvSpPr>
          <p:spPr bwMode="gray">
            <a:xfrm>
              <a:off x="2773" y="1649"/>
              <a:ext cx="423" cy="595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8" name="Freeform 181"/>
            <p:cNvSpPr>
              <a:spLocks/>
            </p:cNvSpPr>
            <p:nvPr/>
          </p:nvSpPr>
          <p:spPr bwMode="gray">
            <a:xfrm>
              <a:off x="2896" y="1800"/>
              <a:ext cx="136" cy="14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" name="Freeform 182"/>
            <p:cNvSpPr>
              <a:spLocks/>
            </p:cNvSpPr>
            <p:nvPr/>
          </p:nvSpPr>
          <p:spPr bwMode="gray">
            <a:xfrm>
              <a:off x="2983" y="1870"/>
              <a:ext cx="107" cy="134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0" name="Freeform 183"/>
            <p:cNvSpPr>
              <a:spLocks/>
            </p:cNvSpPr>
            <p:nvPr/>
          </p:nvSpPr>
          <p:spPr bwMode="gray">
            <a:xfrm>
              <a:off x="2983" y="1879"/>
              <a:ext cx="41" cy="45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1" name="Freeform 184"/>
            <p:cNvSpPr>
              <a:spLocks/>
            </p:cNvSpPr>
            <p:nvPr/>
          </p:nvSpPr>
          <p:spPr bwMode="gray">
            <a:xfrm>
              <a:off x="2887" y="2039"/>
              <a:ext cx="521" cy="321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2" name="Freeform 185"/>
            <p:cNvSpPr>
              <a:spLocks/>
            </p:cNvSpPr>
            <p:nvPr/>
          </p:nvSpPr>
          <p:spPr bwMode="gray">
            <a:xfrm>
              <a:off x="2994" y="2296"/>
              <a:ext cx="432" cy="355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3" name="Freeform 186"/>
            <p:cNvSpPr>
              <a:spLocks/>
            </p:cNvSpPr>
            <p:nvPr/>
          </p:nvSpPr>
          <p:spPr bwMode="invGray">
            <a:xfrm>
              <a:off x="3349" y="2580"/>
              <a:ext cx="77" cy="61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4" name="Freeform 187"/>
            <p:cNvSpPr>
              <a:spLocks/>
            </p:cNvSpPr>
            <p:nvPr/>
          </p:nvSpPr>
          <p:spPr bwMode="gray">
            <a:xfrm>
              <a:off x="3157" y="2623"/>
              <a:ext cx="288" cy="32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5" name="Freeform 188"/>
            <p:cNvSpPr>
              <a:spLocks/>
            </p:cNvSpPr>
            <p:nvPr/>
          </p:nvSpPr>
          <p:spPr bwMode="gray">
            <a:xfrm>
              <a:off x="3012" y="2881"/>
              <a:ext cx="328" cy="409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6" name="Freeform 189"/>
            <p:cNvSpPr>
              <a:spLocks/>
            </p:cNvSpPr>
            <p:nvPr/>
          </p:nvSpPr>
          <p:spPr bwMode="gray">
            <a:xfrm>
              <a:off x="2512" y="3138"/>
              <a:ext cx="607" cy="42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7" name="Freeform 190"/>
            <p:cNvSpPr>
              <a:spLocks/>
            </p:cNvSpPr>
            <p:nvPr/>
          </p:nvSpPr>
          <p:spPr bwMode="gray">
            <a:xfrm>
              <a:off x="2108" y="3058"/>
              <a:ext cx="598" cy="42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8" name="Freeform 191"/>
            <p:cNvSpPr>
              <a:spLocks/>
            </p:cNvSpPr>
            <p:nvPr/>
          </p:nvSpPr>
          <p:spPr bwMode="invGray">
            <a:xfrm>
              <a:off x="2051" y="2819"/>
              <a:ext cx="444" cy="392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" name="Freeform 192"/>
            <p:cNvSpPr>
              <a:spLocks/>
            </p:cNvSpPr>
            <p:nvPr/>
          </p:nvSpPr>
          <p:spPr bwMode="invGray">
            <a:xfrm>
              <a:off x="1550" y="2792"/>
              <a:ext cx="684" cy="68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0" name="Freeform 193"/>
            <p:cNvSpPr>
              <a:spLocks/>
            </p:cNvSpPr>
            <p:nvPr/>
          </p:nvSpPr>
          <p:spPr bwMode="invGray">
            <a:xfrm>
              <a:off x="273" y="2002"/>
              <a:ext cx="1454" cy="87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1" name="Freeform 194"/>
            <p:cNvSpPr>
              <a:spLocks/>
            </p:cNvSpPr>
            <p:nvPr/>
          </p:nvSpPr>
          <p:spPr bwMode="gray">
            <a:xfrm>
              <a:off x="1639" y="2358"/>
              <a:ext cx="913" cy="701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2" name="Freeform 195"/>
            <p:cNvSpPr>
              <a:spLocks/>
            </p:cNvSpPr>
            <p:nvPr/>
          </p:nvSpPr>
          <p:spPr bwMode="invGray">
            <a:xfrm>
              <a:off x="1110" y="1870"/>
              <a:ext cx="943" cy="684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3" name="Freeform 196"/>
            <p:cNvSpPr>
              <a:spLocks/>
            </p:cNvSpPr>
            <p:nvPr/>
          </p:nvSpPr>
          <p:spPr bwMode="gray">
            <a:xfrm>
              <a:off x="2820" y="2738"/>
              <a:ext cx="367" cy="473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4" name="Freeform 197"/>
            <p:cNvSpPr>
              <a:spLocks/>
            </p:cNvSpPr>
            <p:nvPr/>
          </p:nvSpPr>
          <p:spPr bwMode="gray">
            <a:xfrm>
              <a:off x="2454" y="2738"/>
              <a:ext cx="424" cy="46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5" name="Freeform 198"/>
            <p:cNvSpPr>
              <a:spLocks/>
            </p:cNvSpPr>
            <p:nvPr/>
          </p:nvSpPr>
          <p:spPr bwMode="gray">
            <a:xfrm>
              <a:off x="2417" y="2474"/>
              <a:ext cx="587" cy="354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rgbClr val="C00000"/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6" name="Freeform 199"/>
            <p:cNvSpPr>
              <a:spLocks/>
            </p:cNvSpPr>
            <p:nvPr/>
          </p:nvSpPr>
          <p:spPr bwMode="gray">
            <a:xfrm>
              <a:off x="2887" y="2349"/>
              <a:ext cx="366" cy="42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7" name="Freeform 200"/>
            <p:cNvSpPr>
              <a:spLocks/>
            </p:cNvSpPr>
            <p:nvPr/>
          </p:nvSpPr>
          <p:spPr bwMode="gray">
            <a:xfrm>
              <a:off x="2561" y="2216"/>
              <a:ext cx="453" cy="399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8" name="Freeform 201"/>
            <p:cNvSpPr>
              <a:spLocks/>
            </p:cNvSpPr>
            <p:nvPr/>
          </p:nvSpPr>
          <p:spPr bwMode="invGray">
            <a:xfrm>
              <a:off x="2552" y="1853"/>
              <a:ext cx="299" cy="507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" name="Freeform 202"/>
            <p:cNvSpPr>
              <a:spLocks/>
            </p:cNvSpPr>
            <p:nvPr/>
          </p:nvSpPr>
          <p:spPr bwMode="gray">
            <a:xfrm>
              <a:off x="2234" y="1941"/>
              <a:ext cx="386" cy="674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" name="Freeform 203"/>
            <p:cNvSpPr>
              <a:spLocks/>
            </p:cNvSpPr>
            <p:nvPr/>
          </p:nvSpPr>
          <p:spPr bwMode="invGray">
            <a:xfrm>
              <a:off x="2162" y="1950"/>
              <a:ext cx="211" cy="347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1" name="Freeform 204"/>
            <p:cNvSpPr>
              <a:spLocks/>
            </p:cNvSpPr>
            <p:nvPr/>
          </p:nvSpPr>
          <p:spPr bwMode="invGray">
            <a:xfrm>
              <a:off x="1407" y="1605"/>
              <a:ext cx="1030" cy="931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2" name="Freeform 205"/>
            <p:cNvSpPr>
              <a:spLocks/>
            </p:cNvSpPr>
            <p:nvPr/>
          </p:nvSpPr>
          <p:spPr bwMode="invGray">
            <a:xfrm>
              <a:off x="1734" y="745"/>
              <a:ext cx="1711" cy="1375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3" name="Freeform 206"/>
            <p:cNvSpPr>
              <a:spLocks/>
            </p:cNvSpPr>
            <p:nvPr/>
          </p:nvSpPr>
          <p:spPr bwMode="invGray">
            <a:xfrm>
              <a:off x="158" y="976"/>
              <a:ext cx="1529" cy="114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4" name="Freeform 207"/>
            <p:cNvSpPr>
              <a:spLocks/>
            </p:cNvSpPr>
            <p:nvPr/>
          </p:nvSpPr>
          <p:spPr bwMode="invGray">
            <a:xfrm>
              <a:off x="3340" y="3076"/>
              <a:ext cx="153" cy="286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rgbClr val="C00000"/>
            </a:solidFill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5" name="Rectangle 208"/>
            <p:cNvSpPr>
              <a:spLocks noChangeArrowheads="1"/>
            </p:cNvSpPr>
            <p:nvPr/>
          </p:nvSpPr>
          <p:spPr bwMode="white">
            <a:xfrm>
              <a:off x="3520" y="1143"/>
              <a:ext cx="45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黑龙江</a:t>
              </a:r>
            </a:p>
          </p:txBody>
        </p:sp>
        <p:sp>
          <p:nvSpPr>
            <p:cNvPr id="406" name="Rectangle 209"/>
            <p:cNvSpPr>
              <a:spLocks noChangeArrowheads="1"/>
            </p:cNvSpPr>
            <p:nvPr/>
          </p:nvSpPr>
          <p:spPr bwMode="white">
            <a:xfrm>
              <a:off x="3435" y="1453"/>
              <a:ext cx="262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吉林</a:t>
              </a:r>
            </a:p>
          </p:txBody>
        </p:sp>
        <p:sp>
          <p:nvSpPr>
            <p:cNvPr id="407" name="Rectangle 210"/>
            <p:cNvSpPr>
              <a:spLocks noChangeArrowheads="1"/>
            </p:cNvSpPr>
            <p:nvPr/>
          </p:nvSpPr>
          <p:spPr bwMode="white">
            <a:xfrm>
              <a:off x="3120" y="1653"/>
              <a:ext cx="513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辽宁</a:t>
              </a:r>
              <a:endParaRPr lang="zh-CN" altLang="zh-CN" sz="900" dirty="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408" name="Rectangle 211"/>
            <p:cNvSpPr>
              <a:spLocks noChangeArrowheads="1"/>
            </p:cNvSpPr>
            <p:nvPr/>
          </p:nvSpPr>
          <p:spPr bwMode="invGray">
            <a:xfrm>
              <a:off x="2830" y="2009"/>
              <a:ext cx="3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河北</a:t>
              </a:r>
            </a:p>
          </p:txBody>
        </p:sp>
        <p:sp>
          <p:nvSpPr>
            <p:cNvPr id="410" name="Rectangle 213"/>
            <p:cNvSpPr>
              <a:spLocks noChangeArrowheads="1"/>
            </p:cNvSpPr>
            <p:nvPr/>
          </p:nvSpPr>
          <p:spPr bwMode="white">
            <a:xfrm>
              <a:off x="3025" y="3005"/>
              <a:ext cx="324" cy="1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福建</a:t>
              </a:r>
            </a:p>
          </p:txBody>
        </p:sp>
        <p:sp>
          <p:nvSpPr>
            <p:cNvPr id="411" name="Rectangle 214"/>
            <p:cNvSpPr>
              <a:spLocks noChangeArrowheads="1"/>
            </p:cNvSpPr>
            <p:nvPr/>
          </p:nvSpPr>
          <p:spPr bwMode="invGray">
            <a:xfrm>
              <a:off x="2893" y="2834"/>
              <a:ext cx="41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江西</a:t>
              </a:r>
            </a:p>
          </p:txBody>
        </p:sp>
        <p:sp>
          <p:nvSpPr>
            <p:cNvPr id="412" name="Rectangle 215"/>
            <p:cNvSpPr>
              <a:spLocks noChangeArrowheads="1"/>
            </p:cNvSpPr>
            <p:nvPr/>
          </p:nvSpPr>
          <p:spPr bwMode="white">
            <a:xfrm>
              <a:off x="2995" y="2564"/>
              <a:ext cx="35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安徽</a:t>
              </a:r>
            </a:p>
          </p:txBody>
        </p:sp>
        <p:sp>
          <p:nvSpPr>
            <p:cNvPr id="413" name="Rectangle 216"/>
            <p:cNvSpPr>
              <a:spLocks noChangeArrowheads="1"/>
            </p:cNvSpPr>
            <p:nvPr/>
          </p:nvSpPr>
          <p:spPr bwMode="invGray">
            <a:xfrm>
              <a:off x="2580" y="2632"/>
              <a:ext cx="34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湖北</a:t>
              </a:r>
            </a:p>
          </p:txBody>
        </p:sp>
        <p:sp>
          <p:nvSpPr>
            <p:cNvPr id="414" name="Rectangle 217"/>
            <p:cNvSpPr>
              <a:spLocks noChangeArrowheads="1"/>
            </p:cNvSpPr>
            <p:nvPr/>
          </p:nvSpPr>
          <p:spPr bwMode="invGray">
            <a:xfrm>
              <a:off x="2542" y="2925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湖南</a:t>
              </a:r>
            </a:p>
          </p:txBody>
        </p:sp>
        <p:sp>
          <p:nvSpPr>
            <p:cNvPr id="415" name="Rectangle 218"/>
            <p:cNvSpPr>
              <a:spLocks noChangeArrowheads="1"/>
            </p:cNvSpPr>
            <p:nvPr/>
          </p:nvSpPr>
          <p:spPr bwMode="invGray">
            <a:xfrm>
              <a:off x="2744" y="3207"/>
              <a:ext cx="237" cy="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广东</a:t>
              </a:r>
            </a:p>
          </p:txBody>
        </p:sp>
        <p:sp>
          <p:nvSpPr>
            <p:cNvPr id="416" name="Rectangle 219"/>
            <p:cNvSpPr>
              <a:spLocks noChangeArrowheads="1"/>
            </p:cNvSpPr>
            <p:nvPr/>
          </p:nvSpPr>
          <p:spPr bwMode="white">
            <a:xfrm>
              <a:off x="2387" y="3209"/>
              <a:ext cx="475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广西</a:t>
              </a:r>
            </a:p>
          </p:txBody>
        </p:sp>
        <p:sp>
          <p:nvSpPr>
            <p:cNvPr id="418" name="Rectangle 221"/>
            <p:cNvSpPr>
              <a:spLocks noChangeArrowheads="1"/>
            </p:cNvSpPr>
            <p:nvPr/>
          </p:nvSpPr>
          <p:spPr bwMode="white">
            <a:xfrm>
              <a:off x="2686" y="2381"/>
              <a:ext cx="373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河南</a:t>
              </a:r>
            </a:p>
          </p:txBody>
        </p:sp>
        <p:sp>
          <p:nvSpPr>
            <p:cNvPr id="419" name="Rectangle 222"/>
            <p:cNvSpPr>
              <a:spLocks noChangeArrowheads="1"/>
            </p:cNvSpPr>
            <p:nvPr/>
          </p:nvSpPr>
          <p:spPr bwMode="invGray">
            <a:xfrm>
              <a:off x="2597" y="2149"/>
              <a:ext cx="38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山西</a:t>
              </a:r>
            </a:p>
          </p:txBody>
        </p:sp>
        <p:sp>
          <p:nvSpPr>
            <p:cNvPr id="420" name="Rectangle 223"/>
            <p:cNvSpPr>
              <a:spLocks noChangeArrowheads="1"/>
            </p:cNvSpPr>
            <p:nvPr/>
          </p:nvSpPr>
          <p:spPr bwMode="invGray">
            <a:xfrm>
              <a:off x="2118" y="1802"/>
              <a:ext cx="515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内蒙古</a:t>
              </a:r>
            </a:p>
          </p:txBody>
        </p:sp>
        <p:sp>
          <p:nvSpPr>
            <p:cNvPr id="421" name="Rectangle 224"/>
            <p:cNvSpPr>
              <a:spLocks noChangeArrowheads="1"/>
            </p:cNvSpPr>
            <p:nvPr/>
          </p:nvSpPr>
          <p:spPr bwMode="invGray">
            <a:xfrm>
              <a:off x="2335" y="2363"/>
              <a:ext cx="462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陕西</a:t>
              </a:r>
            </a:p>
          </p:txBody>
        </p:sp>
        <p:sp>
          <p:nvSpPr>
            <p:cNvPr id="422" name="Rectangle 225"/>
            <p:cNvSpPr>
              <a:spLocks noChangeArrowheads="1"/>
            </p:cNvSpPr>
            <p:nvPr/>
          </p:nvSpPr>
          <p:spPr bwMode="invGray">
            <a:xfrm>
              <a:off x="2200" y="2069"/>
              <a:ext cx="4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宁夏</a:t>
              </a:r>
            </a:p>
          </p:txBody>
        </p:sp>
        <p:sp>
          <p:nvSpPr>
            <p:cNvPr id="423" name="Rectangle 226"/>
            <p:cNvSpPr>
              <a:spLocks noChangeArrowheads="1"/>
            </p:cNvSpPr>
            <p:nvPr/>
          </p:nvSpPr>
          <p:spPr bwMode="invGray">
            <a:xfrm>
              <a:off x="1445" y="1772"/>
              <a:ext cx="36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甘肃</a:t>
              </a:r>
            </a:p>
          </p:txBody>
        </p:sp>
        <p:sp>
          <p:nvSpPr>
            <p:cNvPr id="424" name="Rectangle 227"/>
            <p:cNvSpPr>
              <a:spLocks noChangeArrowheads="1"/>
            </p:cNvSpPr>
            <p:nvPr/>
          </p:nvSpPr>
          <p:spPr bwMode="invGray">
            <a:xfrm>
              <a:off x="1398" y="2145"/>
              <a:ext cx="445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青海</a:t>
              </a:r>
            </a:p>
          </p:txBody>
        </p:sp>
        <p:sp>
          <p:nvSpPr>
            <p:cNvPr id="425" name="Rectangle 228"/>
            <p:cNvSpPr>
              <a:spLocks noChangeArrowheads="1"/>
            </p:cNvSpPr>
            <p:nvPr/>
          </p:nvSpPr>
          <p:spPr bwMode="invGray">
            <a:xfrm>
              <a:off x="1849" y="2641"/>
              <a:ext cx="463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四川</a:t>
              </a:r>
            </a:p>
            <a:p>
              <a:pPr algn="ctr" defTabSz="804863" eaLnBrk="0" hangingPunct="0">
                <a:lnSpc>
                  <a:spcPts val="1138"/>
                </a:lnSpc>
              </a:pPr>
              <a:endParaRPr lang="zh-CN" altLang="zh-CN" sz="900" dirty="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426" name="Rectangle 229"/>
            <p:cNvSpPr>
              <a:spLocks noChangeArrowheads="1"/>
            </p:cNvSpPr>
            <p:nvPr/>
          </p:nvSpPr>
          <p:spPr bwMode="invGray">
            <a:xfrm>
              <a:off x="2182" y="3000"/>
              <a:ext cx="463" cy="9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贵州</a:t>
              </a:r>
            </a:p>
          </p:txBody>
        </p:sp>
        <p:sp>
          <p:nvSpPr>
            <p:cNvPr id="427" name="Rectangle 230"/>
            <p:cNvSpPr>
              <a:spLocks noChangeArrowheads="1"/>
            </p:cNvSpPr>
            <p:nvPr/>
          </p:nvSpPr>
          <p:spPr bwMode="invGray">
            <a:xfrm>
              <a:off x="1730" y="3120"/>
              <a:ext cx="43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云南</a:t>
              </a:r>
            </a:p>
          </p:txBody>
        </p:sp>
        <p:sp>
          <p:nvSpPr>
            <p:cNvPr id="428" name="Rectangle 231"/>
            <p:cNvSpPr>
              <a:spLocks noChangeArrowheads="1"/>
            </p:cNvSpPr>
            <p:nvPr/>
          </p:nvSpPr>
          <p:spPr bwMode="invGray">
            <a:xfrm>
              <a:off x="831" y="2446"/>
              <a:ext cx="324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西藏</a:t>
              </a:r>
            </a:p>
          </p:txBody>
        </p:sp>
        <p:sp>
          <p:nvSpPr>
            <p:cNvPr id="429" name="Rectangle 232"/>
            <p:cNvSpPr>
              <a:spLocks noChangeArrowheads="1"/>
            </p:cNvSpPr>
            <p:nvPr/>
          </p:nvSpPr>
          <p:spPr bwMode="invGray">
            <a:xfrm>
              <a:off x="792" y="1596"/>
              <a:ext cx="46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新疆</a:t>
              </a:r>
            </a:p>
          </p:txBody>
        </p:sp>
        <p:sp>
          <p:nvSpPr>
            <p:cNvPr id="431" name="Rectangle 234"/>
            <p:cNvSpPr>
              <a:spLocks noChangeArrowheads="1"/>
            </p:cNvSpPr>
            <p:nvPr/>
          </p:nvSpPr>
          <p:spPr bwMode="invGray">
            <a:xfrm>
              <a:off x="3198" y="2762"/>
              <a:ext cx="41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浙江</a:t>
              </a:r>
            </a:p>
          </p:txBody>
        </p:sp>
        <p:sp>
          <p:nvSpPr>
            <p:cNvPr id="434" name="Text Box 237"/>
            <p:cNvSpPr txBox="1">
              <a:spLocks noChangeArrowheads="1"/>
            </p:cNvSpPr>
            <p:nvPr/>
          </p:nvSpPr>
          <p:spPr bwMode="auto">
            <a:xfrm>
              <a:off x="2960" y="1676"/>
              <a:ext cx="260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</a:rPr>
                <a:t>北京</a:t>
              </a:r>
            </a:p>
          </p:txBody>
        </p:sp>
        <p:sp>
          <p:nvSpPr>
            <p:cNvPr id="436" name="Text Box 239"/>
            <p:cNvSpPr txBox="1">
              <a:spLocks noChangeArrowheads="1"/>
            </p:cNvSpPr>
            <p:nvPr/>
          </p:nvSpPr>
          <p:spPr bwMode="auto">
            <a:xfrm>
              <a:off x="2064" y="2787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</a:rPr>
                <a:t>重庆</a:t>
              </a:r>
            </a:p>
          </p:txBody>
        </p:sp>
      </p:grpSp>
      <p:grpSp>
        <p:nvGrpSpPr>
          <p:cNvPr id="503" name="Group 306"/>
          <p:cNvGrpSpPr>
            <a:grpSpLocks/>
          </p:cNvGrpSpPr>
          <p:nvPr/>
        </p:nvGrpSpPr>
        <p:grpSpPr bwMode="auto">
          <a:xfrm>
            <a:off x="899703" y="964441"/>
            <a:ext cx="4603952" cy="3673607"/>
            <a:chOff x="179" y="714"/>
            <a:chExt cx="3855" cy="3076"/>
          </a:xfrm>
          <a:solidFill>
            <a:srgbClr val="C00000"/>
          </a:solidFill>
        </p:grpSpPr>
        <p:sp>
          <p:nvSpPr>
            <p:cNvPr id="504" name="Freeform 307"/>
            <p:cNvSpPr>
              <a:spLocks/>
            </p:cNvSpPr>
            <p:nvPr/>
          </p:nvSpPr>
          <p:spPr bwMode="invGray">
            <a:xfrm>
              <a:off x="2426" y="3612"/>
              <a:ext cx="212" cy="17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" name="Rectangle 308"/>
            <p:cNvSpPr>
              <a:spLocks noChangeArrowheads="1"/>
            </p:cNvSpPr>
            <p:nvPr/>
          </p:nvSpPr>
          <p:spPr bwMode="invGray">
            <a:xfrm>
              <a:off x="2447" y="3675"/>
              <a:ext cx="45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海南</a:t>
              </a:r>
            </a:p>
          </p:txBody>
        </p:sp>
        <p:sp>
          <p:nvSpPr>
            <p:cNvPr id="506" name="Freeform 309"/>
            <p:cNvSpPr>
              <a:spLocks/>
            </p:cNvSpPr>
            <p:nvPr/>
          </p:nvSpPr>
          <p:spPr bwMode="invGray">
            <a:xfrm>
              <a:off x="3188" y="714"/>
              <a:ext cx="846" cy="772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" name="Freeform 310"/>
            <p:cNvSpPr>
              <a:spLocks/>
            </p:cNvSpPr>
            <p:nvPr/>
          </p:nvSpPr>
          <p:spPr bwMode="invGray">
            <a:xfrm>
              <a:off x="3273" y="1308"/>
              <a:ext cx="635" cy="445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8" name="Freeform 311"/>
            <p:cNvSpPr>
              <a:spLocks/>
            </p:cNvSpPr>
            <p:nvPr/>
          </p:nvSpPr>
          <p:spPr bwMode="gray">
            <a:xfrm>
              <a:off x="3139" y="1555"/>
              <a:ext cx="453" cy="43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9" name="Freeform 312"/>
            <p:cNvSpPr>
              <a:spLocks/>
            </p:cNvSpPr>
            <p:nvPr/>
          </p:nvSpPr>
          <p:spPr bwMode="gray">
            <a:xfrm>
              <a:off x="2794" y="1654"/>
              <a:ext cx="423" cy="595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0" name="Freeform 313"/>
            <p:cNvSpPr>
              <a:spLocks/>
            </p:cNvSpPr>
            <p:nvPr/>
          </p:nvSpPr>
          <p:spPr bwMode="gray">
            <a:xfrm>
              <a:off x="2917" y="1805"/>
              <a:ext cx="136" cy="14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1" name="Freeform 314"/>
            <p:cNvSpPr>
              <a:spLocks/>
            </p:cNvSpPr>
            <p:nvPr/>
          </p:nvSpPr>
          <p:spPr bwMode="gray">
            <a:xfrm>
              <a:off x="3004" y="1875"/>
              <a:ext cx="107" cy="134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" name="Freeform 315"/>
            <p:cNvSpPr>
              <a:spLocks/>
            </p:cNvSpPr>
            <p:nvPr/>
          </p:nvSpPr>
          <p:spPr bwMode="gray">
            <a:xfrm>
              <a:off x="3004" y="1884"/>
              <a:ext cx="41" cy="45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" name="Freeform 316"/>
            <p:cNvSpPr>
              <a:spLocks/>
            </p:cNvSpPr>
            <p:nvPr/>
          </p:nvSpPr>
          <p:spPr bwMode="gray">
            <a:xfrm>
              <a:off x="2908" y="2044"/>
              <a:ext cx="521" cy="321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" name="Freeform 317"/>
            <p:cNvSpPr>
              <a:spLocks/>
            </p:cNvSpPr>
            <p:nvPr/>
          </p:nvSpPr>
          <p:spPr bwMode="gray">
            <a:xfrm>
              <a:off x="3015" y="2301"/>
              <a:ext cx="432" cy="355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" name="Freeform 318"/>
            <p:cNvSpPr>
              <a:spLocks/>
            </p:cNvSpPr>
            <p:nvPr/>
          </p:nvSpPr>
          <p:spPr bwMode="invGray">
            <a:xfrm>
              <a:off x="3370" y="2585"/>
              <a:ext cx="77" cy="61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" name="Freeform 319"/>
            <p:cNvSpPr>
              <a:spLocks/>
            </p:cNvSpPr>
            <p:nvPr/>
          </p:nvSpPr>
          <p:spPr bwMode="gray">
            <a:xfrm>
              <a:off x="3178" y="2628"/>
              <a:ext cx="288" cy="32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" name="Freeform 320"/>
            <p:cNvSpPr>
              <a:spLocks/>
            </p:cNvSpPr>
            <p:nvPr/>
          </p:nvSpPr>
          <p:spPr bwMode="gray">
            <a:xfrm>
              <a:off x="3033" y="2886"/>
              <a:ext cx="328" cy="409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" name="Freeform 321"/>
            <p:cNvSpPr>
              <a:spLocks/>
            </p:cNvSpPr>
            <p:nvPr/>
          </p:nvSpPr>
          <p:spPr bwMode="gray">
            <a:xfrm>
              <a:off x="2533" y="3143"/>
              <a:ext cx="607" cy="42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" name="Freeform 322"/>
            <p:cNvSpPr>
              <a:spLocks/>
            </p:cNvSpPr>
            <p:nvPr/>
          </p:nvSpPr>
          <p:spPr bwMode="gray">
            <a:xfrm>
              <a:off x="2129" y="3063"/>
              <a:ext cx="598" cy="42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" name="Freeform 323"/>
            <p:cNvSpPr>
              <a:spLocks/>
            </p:cNvSpPr>
            <p:nvPr/>
          </p:nvSpPr>
          <p:spPr bwMode="invGray">
            <a:xfrm>
              <a:off x="2072" y="2824"/>
              <a:ext cx="444" cy="392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" name="Freeform 324"/>
            <p:cNvSpPr>
              <a:spLocks/>
            </p:cNvSpPr>
            <p:nvPr/>
          </p:nvSpPr>
          <p:spPr bwMode="invGray">
            <a:xfrm>
              <a:off x="1571" y="2797"/>
              <a:ext cx="684" cy="68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" name="Freeform 325"/>
            <p:cNvSpPr>
              <a:spLocks/>
            </p:cNvSpPr>
            <p:nvPr/>
          </p:nvSpPr>
          <p:spPr bwMode="invGray">
            <a:xfrm>
              <a:off x="294" y="2007"/>
              <a:ext cx="1454" cy="87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" name="Freeform 326"/>
            <p:cNvSpPr>
              <a:spLocks/>
            </p:cNvSpPr>
            <p:nvPr/>
          </p:nvSpPr>
          <p:spPr bwMode="gray">
            <a:xfrm>
              <a:off x="1660" y="2363"/>
              <a:ext cx="913" cy="701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" name="Freeform 327"/>
            <p:cNvSpPr>
              <a:spLocks/>
            </p:cNvSpPr>
            <p:nvPr/>
          </p:nvSpPr>
          <p:spPr bwMode="invGray">
            <a:xfrm>
              <a:off x="1131" y="1875"/>
              <a:ext cx="943" cy="684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" name="Freeform 328"/>
            <p:cNvSpPr>
              <a:spLocks/>
            </p:cNvSpPr>
            <p:nvPr/>
          </p:nvSpPr>
          <p:spPr bwMode="gray">
            <a:xfrm>
              <a:off x="2841" y="2743"/>
              <a:ext cx="367" cy="473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" name="Freeform 329"/>
            <p:cNvSpPr>
              <a:spLocks/>
            </p:cNvSpPr>
            <p:nvPr/>
          </p:nvSpPr>
          <p:spPr bwMode="gray">
            <a:xfrm>
              <a:off x="2475" y="2743"/>
              <a:ext cx="424" cy="46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" name="Freeform 330"/>
            <p:cNvSpPr>
              <a:spLocks/>
            </p:cNvSpPr>
            <p:nvPr/>
          </p:nvSpPr>
          <p:spPr bwMode="gray">
            <a:xfrm>
              <a:off x="2438" y="2479"/>
              <a:ext cx="587" cy="354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" name="Freeform 331"/>
            <p:cNvSpPr>
              <a:spLocks/>
            </p:cNvSpPr>
            <p:nvPr/>
          </p:nvSpPr>
          <p:spPr bwMode="gray">
            <a:xfrm>
              <a:off x="2908" y="2354"/>
              <a:ext cx="366" cy="42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" name="Freeform 332"/>
            <p:cNvSpPr>
              <a:spLocks/>
            </p:cNvSpPr>
            <p:nvPr/>
          </p:nvSpPr>
          <p:spPr bwMode="gray">
            <a:xfrm>
              <a:off x="2582" y="2221"/>
              <a:ext cx="453" cy="399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" name="Freeform 333"/>
            <p:cNvSpPr>
              <a:spLocks/>
            </p:cNvSpPr>
            <p:nvPr/>
          </p:nvSpPr>
          <p:spPr bwMode="invGray">
            <a:xfrm>
              <a:off x="2573" y="1858"/>
              <a:ext cx="299" cy="507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" name="Freeform 334"/>
            <p:cNvSpPr>
              <a:spLocks/>
            </p:cNvSpPr>
            <p:nvPr/>
          </p:nvSpPr>
          <p:spPr bwMode="gray">
            <a:xfrm>
              <a:off x="2255" y="1946"/>
              <a:ext cx="386" cy="674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" name="Freeform 335"/>
            <p:cNvSpPr>
              <a:spLocks/>
            </p:cNvSpPr>
            <p:nvPr/>
          </p:nvSpPr>
          <p:spPr bwMode="invGray">
            <a:xfrm>
              <a:off x="2183" y="1955"/>
              <a:ext cx="211" cy="347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" name="Freeform 336"/>
            <p:cNvSpPr>
              <a:spLocks/>
            </p:cNvSpPr>
            <p:nvPr/>
          </p:nvSpPr>
          <p:spPr bwMode="invGray">
            <a:xfrm>
              <a:off x="1428" y="1610"/>
              <a:ext cx="1030" cy="931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" name="Freeform 337"/>
            <p:cNvSpPr>
              <a:spLocks/>
            </p:cNvSpPr>
            <p:nvPr/>
          </p:nvSpPr>
          <p:spPr bwMode="invGray">
            <a:xfrm>
              <a:off x="1755" y="750"/>
              <a:ext cx="1711" cy="1375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5" name="Freeform 338"/>
            <p:cNvSpPr>
              <a:spLocks/>
            </p:cNvSpPr>
            <p:nvPr/>
          </p:nvSpPr>
          <p:spPr bwMode="invGray">
            <a:xfrm>
              <a:off x="179" y="981"/>
              <a:ext cx="1529" cy="114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6" name="Freeform 339"/>
            <p:cNvSpPr>
              <a:spLocks/>
            </p:cNvSpPr>
            <p:nvPr/>
          </p:nvSpPr>
          <p:spPr bwMode="invGray">
            <a:xfrm>
              <a:off x="3361" y="3081"/>
              <a:ext cx="153" cy="286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7" name="Rectangle 340"/>
            <p:cNvSpPr>
              <a:spLocks noChangeArrowheads="1"/>
            </p:cNvSpPr>
            <p:nvPr/>
          </p:nvSpPr>
          <p:spPr bwMode="white">
            <a:xfrm>
              <a:off x="3541" y="1148"/>
              <a:ext cx="45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黑龙江</a:t>
              </a:r>
            </a:p>
          </p:txBody>
        </p:sp>
        <p:sp>
          <p:nvSpPr>
            <p:cNvPr id="538" name="Rectangle 341"/>
            <p:cNvSpPr>
              <a:spLocks noChangeArrowheads="1"/>
            </p:cNvSpPr>
            <p:nvPr/>
          </p:nvSpPr>
          <p:spPr bwMode="white">
            <a:xfrm>
              <a:off x="3456" y="1458"/>
              <a:ext cx="262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吉林</a:t>
              </a:r>
            </a:p>
          </p:txBody>
        </p:sp>
        <p:sp>
          <p:nvSpPr>
            <p:cNvPr id="539" name="Rectangle 342"/>
            <p:cNvSpPr>
              <a:spLocks noChangeArrowheads="1"/>
            </p:cNvSpPr>
            <p:nvPr/>
          </p:nvSpPr>
          <p:spPr bwMode="white">
            <a:xfrm>
              <a:off x="3141" y="1658"/>
              <a:ext cx="513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辽宁</a:t>
              </a: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540" name="Rectangle 343"/>
            <p:cNvSpPr>
              <a:spLocks noChangeArrowheads="1"/>
            </p:cNvSpPr>
            <p:nvPr/>
          </p:nvSpPr>
          <p:spPr bwMode="invGray">
            <a:xfrm>
              <a:off x="2851" y="2014"/>
              <a:ext cx="33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河北</a:t>
              </a:r>
            </a:p>
          </p:txBody>
        </p:sp>
        <p:sp>
          <p:nvSpPr>
            <p:cNvPr id="541" name="Rectangle 344"/>
            <p:cNvSpPr>
              <a:spLocks noChangeArrowheads="1"/>
            </p:cNvSpPr>
            <p:nvPr/>
          </p:nvSpPr>
          <p:spPr bwMode="invGray">
            <a:xfrm>
              <a:off x="3033" y="2168"/>
              <a:ext cx="62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山东</a:t>
              </a:r>
            </a:p>
          </p:txBody>
        </p:sp>
        <p:sp>
          <p:nvSpPr>
            <p:cNvPr id="542" name="Rectangle 345"/>
            <p:cNvSpPr>
              <a:spLocks noChangeArrowheads="1"/>
            </p:cNvSpPr>
            <p:nvPr/>
          </p:nvSpPr>
          <p:spPr bwMode="white">
            <a:xfrm>
              <a:off x="3046" y="3010"/>
              <a:ext cx="324" cy="12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福建</a:t>
              </a:r>
            </a:p>
          </p:txBody>
        </p:sp>
        <p:sp>
          <p:nvSpPr>
            <p:cNvPr id="543" name="Rectangle 346"/>
            <p:cNvSpPr>
              <a:spLocks noChangeArrowheads="1"/>
            </p:cNvSpPr>
            <p:nvPr/>
          </p:nvSpPr>
          <p:spPr bwMode="invGray">
            <a:xfrm>
              <a:off x="2914" y="2839"/>
              <a:ext cx="414" cy="1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江西</a:t>
              </a:r>
            </a:p>
          </p:txBody>
        </p:sp>
        <p:sp>
          <p:nvSpPr>
            <p:cNvPr id="544" name="Rectangle 347"/>
            <p:cNvSpPr>
              <a:spLocks noChangeArrowheads="1"/>
            </p:cNvSpPr>
            <p:nvPr/>
          </p:nvSpPr>
          <p:spPr bwMode="white">
            <a:xfrm>
              <a:off x="3016" y="2569"/>
              <a:ext cx="35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安徽</a:t>
              </a:r>
            </a:p>
          </p:txBody>
        </p:sp>
        <p:sp>
          <p:nvSpPr>
            <p:cNvPr id="545" name="Rectangle 348"/>
            <p:cNvSpPr>
              <a:spLocks noChangeArrowheads="1"/>
            </p:cNvSpPr>
            <p:nvPr/>
          </p:nvSpPr>
          <p:spPr bwMode="invGray">
            <a:xfrm>
              <a:off x="2601" y="2637"/>
              <a:ext cx="34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湖北</a:t>
              </a:r>
            </a:p>
          </p:txBody>
        </p:sp>
        <p:sp>
          <p:nvSpPr>
            <p:cNvPr id="546" name="Rectangle 349"/>
            <p:cNvSpPr>
              <a:spLocks noChangeArrowheads="1"/>
            </p:cNvSpPr>
            <p:nvPr/>
          </p:nvSpPr>
          <p:spPr bwMode="invGray">
            <a:xfrm>
              <a:off x="2563" y="2930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湖南</a:t>
              </a:r>
            </a:p>
          </p:txBody>
        </p:sp>
        <p:sp>
          <p:nvSpPr>
            <p:cNvPr id="547" name="Rectangle 350"/>
            <p:cNvSpPr>
              <a:spLocks noChangeArrowheads="1"/>
            </p:cNvSpPr>
            <p:nvPr/>
          </p:nvSpPr>
          <p:spPr bwMode="invGray">
            <a:xfrm>
              <a:off x="2765" y="3212"/>
              <a:ext cx="237" cy="7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广东</a:t>
              </a:r>
            </a:p>
          </p:txBody>
        </p:sp>
        <p:sp>
          <p:nvSpPr>
            <p:cNvPr id="548" name="Rectangle 351"/>
            <p:cNvSpPr>
              <a:spLocks noChangeArrowheads="1"/>
            </p:cNvSpPr>
            <p:nvPr/>
          </p:nvSpPr>
          <p:spPr bwMode="white">
            <a:xfrm>
              <a:off x="2408" y="3214"/>
              <a:ext cx="475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广西</a:t>
              </a:r>
            </a:p>
          </p:txBody>
        </p:sp>
        <p:sp>
          <p:nvSpPr>
            <p:cNvPr id="550" name="Rectangle 353"/>
            <p:cNvSpPr>
              <a:spLocks noChangeArrowheads="1"/>
            </p:cNvSpPr>
            <p:nvPr/>
          </p:nvSpPr>
          <p:spPr bwMode="white">
            <a:xfrm>
              <a:off x="2707" y="2386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河南</a:t>
              </a:r>
            </a:p>
          </p:txBody>
        </p:sp>
        <p:sp>
          <p:nvSpPr>
            <p:cNvPr id="551" name="Rectangle 354"/>
            <p:cNvSpPr>
              <a:spLocks noChangeArrowheads="1"/>
            </p:cNvSpPr>
            <p:nvPr/>
          </p:nvSpPr>
          <p:spPr bwMode="invGray">
            <a:xfrm>
              <a:off x="2618" y="2154"/>
              <a:ext cx="38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山西</a:t>
              </a:r>
            </a:p>
          </p:txBody>
        </p:sp>
        <p:sp>
          <p:nvSpPr>
            <p:cNvPr id="552" name="Rectangle 355"/>
            <p:cNvSpPr>
              <a:spLocks noChangeArrowheads="1"/>
            </p:cNvSpPr>
            <p:nvPr/>
          </p:nvSpPr>
          <p:spPr bwMode="invGray">
            <a:xfrm>
              <a:off x="2139" y="1807"/>
              <a:ext cx="515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内蒙古</a:t>
              </a:r>
            </a:p>
          </p:txBody>
        </p:sp>
        <p:sp>
          <p:nvSpPr>
            <p:cNvPr id="553" name="Rectangle 356"/>
            <p:cNvSpPr>
              <a:spLocks noChangeArrowheads="1"/>
            </p:cNvSpPr>
            <p:nvPr/>
          </p:nvSpPr>
          <p:spPr bwMode="invGray">
            <a:xfrm>
              <a:off x="2356" y="2368"/>
              <a:ext cx="46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陕西</a:t>
              </a:r>
            </a:p>
          </p:txBody>
        </p:sp>
        <p:sp>
          <p:nvSpPr>
            <p:cNvPr id="554" name="Rectangle 357"/>
            <p:cNvSpPr>
              <a:spLocks noChangeArrowheads="1"/>
            </p:cNvSpPr>
            <p:nvPr/>
          </p:nvSpPr>
          <p:spPr bwMode="invGray">
            <a:xfrm>
              <a:off x="2221" y="2074"/>
              <a:ext cx="4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宁夏</a:t>
              </a:r>
            </a:p>
          </p:txBody>
        </p:sp>
        <p:sp>
          <p:nvSpPr>
            <p:cNvPr id="555" name="Rectangle 358"/>
            <p:cNvSpPr>
              <a:spLocks noChangeArrowheads="1"/>
            </p:cNvSpPr>
            <p:nvPr/>
          </p:nvSpPr>
          <p:spPr bwMode="invGray">
            <a:xfrm>
              <a:off x="1466" y="1777"/>
              <a:ext cx="36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甘肃</a:t>
              </a:r>
            </a:p>
          </p:txBody>
        </p:sp>
        <p:sp>
          <p:nvSpPr>
            <p:cNvPr id="556" name="Rectangle 359"/>
            <p:cNvSpPr>
              <a:spLocks noChangeArrowheads="1"/>
            </p:cNvSpPr>
            <p:nvPr/>
          </p:nvSpPr>
          <p:spPr bwMode="invGray">
            <a:xfrm>
              <a:off x="1419" y="2150"/>
              <a:ext cx="445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青海</a:t>
              </a:r>
            </a:p>
          </p:txBody>
        </p:sp>
        <p:sp>
          <p:nvSpPr>
            <p:cNvPr id="557" name="Rectangle 360"/>
            <p:cNvSpPr>
              <a:spLocks noChangeArrowheads="1"/>
            </p:cNvSpPr>
            <p:nvPr/>
          </p:nvSpPr>
          <p:spPr bwMode="invGray">
            <a:xfrm>
              <a:off x="1870" y="2646"/>
              <a:ext cx="463" cy="1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四川</a:t>
              </a:r>
            </a:p>
            <a:p>
              <a:pPr algn="ctr" defTabSz="804863" eaLnBrk="0" hangingPunct="0">
                <a:lnSpc>
                  <a:spcPts val="1138"/>
                </a:lnSpc>
              </a:pP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558" name="Rectangle 361"/>
            <p:cNvSpPr>
              <a:spLocks noChangeArrowheads="1"/>
            </p:cNvSpPr>
            <p:nvPr/>
          </p:nvSpPr>
          <p:spPr bwMode="invGray">
            <a:xfrm>
              <a:off x="2203" y="3005"/>
              <a:ext cx="463" cy="9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贵州</a:t>
              </a:r>
            </a:p>
          </p:txBody>
        </p:sp>
        <p:sp>
          <p:nvSpPr>
            <p:cNvPr id="559" name="Rectangle 362"/>
            <p:cNvSpPr>
              <a:spLocks noChangeArrowheads="1"/>
            </p:cNvSpPr>
            <p:nvPr/>
          </p:nvSpPr>
          <p:spPr bwMode="invGray">
            <a:xfrm>
              <a:off x="1751" y="3125"/>
              <a:ext cx="43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云南</a:t>
              </a:r>
            </a:p>
          </p:txBody>
        </p:sp>
        <p:sp>
          <p:nvSpPr>
            <p:cNvPr id="560" name="Rectangle 363"/>
            <p:cNvSpPr>
              <a:spLocks noChangeArrowheads="1"/>
            </p:cNvSpPr>
            <p:nvPr/>
          </p:nvSpPr>
          <p:spPr bwMode="invGray">
            <a:xfrm>
              <a:off x="852" y="2451"/>
              <a:ext cx="32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西藏</a:t>
              </a:r>
            </a:p>
          </p:txBody>
        </p:sp>
        <p:sp>
          <p:nvSpPr>
            <p:cNvPr id="561" name="Rectangle 364"/>
            <p:cNvSpPr>
              <a:spLocks noChangeArrowheads="1"/>
            </p:cNvSpPr>
            <p:nvPr/>
          </p:nvSpPr>
          <p:spPr bwMode="invGray">
            <a:xfrm>
              <a:off x="813" y="1601"/>
              <a:ext cx="4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新疆</a:t>
              </a:r>
            </a:p>
          </p:txBody>
        </p:sp>
        <p:sp>
          <p:nvSpPr>
            <p:cNvPr id="562" name="Rectangle 365"/>
            <p:cNvSpPr>
              <a:spLocks noChangeArrowheads="1"/>
            </p:cNvSpPr>
            <p:nvPr/>
          </p:nvSpPr>
          <p:spPr bwMode="invGray">
            <a:xfrm>
              <a:off x="3149" y="2401"/>
              <a:ext cx="69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江苏</a:t>
              </a:r>
            </a:p>
          </p:txBody>
        </p:sp>
        <p:sp>
          <p:nvSpPr>
            <p:cNvPr id="563" name="Rectangle 366"/>
            <p:cNvSpPr>
              <a:spLocks noChangeArrowheads="1"/>
            </p:cNvSpPr>
            <p:nvPr/>
          </p:nvSpPr>
          <p:spPr bwMode="invGray">
            <a:xfrm>
              <a:off x="3219" y="2767"/>
              <a:ext cx="41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浙江</a:t>
              </a:r>
            </a:p>
          </p:txBody>
        </p:sp>
        <p:sp>
          <p:nvSpPr>
            <p:cNvPr id="565" name="Rectangle 368"/>
            <p:cNvSpPr>
              <a:spLocks noChangeArrowheads="1"/>
            </p:cNvSpPr>
            <p:nvPr/>
          </p:nvSpPr>
          <p:spPr bwMode="invGray">
            <a:xfrm rot="-3078897">
              <a:off x="3321" y="3040"/>
              <a:ext cx="42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台湾</a:t>
              </a:r>
            </a:p>
          </p:txBody>
        </p:sp>
        <p:sp>
          <p:nvSpPr>
            <p:cNvPr id="566" name="Text Box 369"/>
            <p:cNvSpPr txBox="1">
              <a:spLocks noChangeArrowheads="1"/>
            </p:cNvSpPr>
            <p:nvPr/>
          </p:nvSpPr>
          <p:spPr bwMode="auto">
            <a:xfrm>
              <a:off x="2822" y="1802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</a:rPr>
                <a:t>北京</a:t>
              </a:r>
            </a:p>
          </p:txBody>
        </p:sp>
        <p:sp>
          <p:nvSpPr>
            <p:cNvPr id="568" name="Text Box 371"/>
            <p:cNvSpPr txBox="1">
              <a:spLocks noChangeArrowheads="1"/>
            </p:cNvSpPr>
            <p:nvPr/>
          </p:nvSpPr>
          <p:spPr bwMode="auto">
            <a:xfrm>
              <a:off x="2085" y="2792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</a:rPr>
                <a:t>重庆</a:t>
              </a:r>
            </a:p>
          </p:txBody>
        </p:sp>
      </p:grpSp>
      <p:grpSp>
        <p:nvGrpSpPr>
          <p:cNvPr id="569" name="Group 372"/>
          <p:cNvGrpSpPr>
            <a:grpSpLocks/>
          </p:cNvGrpSpPr>
          <p:nvPr/>
        </p:nvGrpSpPr>
        <p:grpSpPr bwMode="auto">
          <a:xfrm>
            <a:off x="899703" y="964441"/>
            <a:ext cx="4603952" cy="3673607"/>
            <a:chOff x="179" y="714"/>
            <a:chExt cx="3855" cy="3076"/>
          </a:xfrm>
          <a:solidFill>
            <a:srgbClr val="C00000"/>
          </a:solidFill>
        </p:grpSpPr>
        <p:sp>
          <p:nvSpPr>
            <p:cNvPr id="570" name="Freeform 373"/>
            <p:cNvSpPr>
              <a:spLocks/>
            </p:cNvSpPr>
            <p:nvPr/>
          </p:nvSpPr>
          <p:spPr bwMode="invGray">
            <a:xfrm>
              <a:off x="2426" y="3612"/>
              <a:ext cx="212" cy="178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1" name="Rectangle 374"/>
            <p:cNvSpPr>
              <a:spLocks noChangeArrowheads="1"/>
            </p:cNvSpPr>
            <p:nvPr/>
          </p:nvSpPr>
          <p:spPr bwMode="invGray">
            <a:xfrm>
              <a:off x="2447" y="3675"/>
              <a:ext cx="45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海南</a:t>
              </a:r>
            </a:p>
          </p:txBody>
        </p:sp>
        <p:sp>
          <p:nvSpPr>
            <p:cNvPr id="572" name="Freeform 375"/>
            <p:cNvSpPr>
              <a:spLocks/>
            </p:cNvSpPr>
            <p:nvPr/>
          </p:nvSpPr>
          <p:spPr bwMode="invGray">
            <a:xfrm>
              <a:off x="3188" y="714"/>
              <a:ext cx="846" cy="772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" name="Freeform 376"/>
            <p:cNvSpPr>
              <a:spLocks/>
            </p:cNvSpPr>
            <p:nvPr/>
          </p:nvSpPr>
          <p:spPr bwMode="invGray">
            <a:xfrm>
              <a:off x="3273" y="1308"/>
              <a:ext cx="635" cy="445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4" name="Freeform 377"/>
            <p:cNvSpPr>
              <a:spLocks/>
            </p:cNvSpPr>
            <p:nvPr/>
          </p:nvSpPr>
          <p:spPr bwMode="gray">
            <a:xfrm>
              <a:off x="3139" y="1555"/>
              <a:ext cx="453" cy="43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5" name="Freeform 378"/>
            <p:cNvSpPr>
              <a:spLocks/>
            </p:cNvSpPr>
            <p:nvPr/>
          </p:nvSpPr>
          <p:spPr bwMode="gray">
            <a:xfrm>
              <a:off x="2794" y="1654"/>
              <a:ext cx="423" cy="595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6" name="Freeform 379"/>
            <p:cNvSpPr>
              <a:spLocks/>
            </p:cNvSpPr>
            <p:nvPr/>
          </p:nvSpPr>
          <p:spPr bwMode="gray">
            <a:xfrm>
              <a:off x="2917" y="1805"/>
              <a:ext cx="136" cy="14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7" name="Freeform 380"/>
            <p:cNvSpPr>
              <a:spLocks/>
            </p:cNvSpPr>
            <p:nvPr/>
          </p:nvSpPr>
          <p:spPr bwMode="gray">
            <a:xfrm>
              <a:off x="3004" y="1875"/>
              <a:ext cx="107" cy="134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8" name="Freeform 381"/>
            <p:cNvSpPr>
              <a:spLocks/>
            </p:cNvSpPr>
            <p:nvPr/>
          </p:nvSpPr>
          <p:spPr bwMode="gray">
            <a:xfrm>
              <a:off x="3004" y="1884"/>
              <a:ext cx="41" cy="45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9" name="Freeform 382"/>
            <p:cNvSpPr>
              <a:spLocks/>
            </p:cNvSpPr>
            <p:nvPr/>
          </p:nvSpPr>
          <p:spPr bwMode="gray">
            <a:xfrm>
              <a:off x="2908" y="2044"/>
              <a:ext cx="521" cy="321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0" name="Freeform 383"/>
            <p:cNvSpPr>
              <a:spLocks/>
            </p:cNvSpPr>
            <p:nvPr/>
          </p:nvSpPr>
          <p:spPr bwMode="gray">
            <a:xfrm>
              <a:off x="3015" y="2301"/>
              <a:ext cx="432" cy="355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1" name="Freeform 384"/>
            <p:cNvSpPr>
              <a:spLocks/>
            </p:cNvSpPr>
            <p:nvPr/>
          </p:nvSpPr>
          <p:spPr bwMode="invGray">
            <a:xfrm>
              <a:off x="3370" y="2585"/>
              <a:ext cx="77" cy="61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2" name="Freeform 385"/>
            <p:cNvSpPr>
              <a:spLocks/>
            </p:cNvSpPr>
            <p:nvPr/>
          </p:nvSpPr>
          <p:spPr bwMode="gray">
            <a:xfrm>
              <a:off x="3178" y="2628"/>
              <a:ext cx="288" cy="32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3" name="Freeform 386"/>
            <p:cNvSpPr>
              <a:spLocks/>
            </p:cNvSpPr>
            <p:nvPr/>
          </p:nvSpPr>
          <p:spPr bwMode="gray">
            <a:xfrm>
              <a:off x="3033" y="2886"/>
              <a:ext cx="328" cy="409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4" name="Freeform 387"/>
            <p:cNvSpPr>
              <a:spLocks/>
            </p:cNvSpPr>
            <p:nvPr/>
          </p:nvSpPr>
          <p:spPr bwMode="gray">
            <a:xfrm>
              <a:off x="2533" y="3143"/>
              <a:ext cx="607" cy="42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5" name="Freeform 388"/>
            <p:cNvSpPr>
              <a:spLocks/>
            </p:cNvSpPr>
            <p:nvPr/>
          </p:nvSpPr>
          <p:spPr bwMode="gray">
            <a:xfrm>
              <a:off x="2129" y="3063"/>
              <a:ext cx="598" cy="42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6" name="Freeform 389"/>
            <p:cNvSpPr>
              <a:spLocks/>
            </p:cNvSpPr>
            <p:nvPr/>
          </p:nvSpPr>
          <p:spPr bwMode="invGray">
            <a:xfrm>
              <a:off x="2072" y="2824"/>
              <a:ext cx="444" cy="392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7" name="Freeform 390"/>
            <p:cNvSpPr>
              <a:spLocks/>
            </p:cNvSpPr>
            <p:nvPr/>
          </p:nvSpPr>
          <p:spPr bwMode="invGray">
            <a:xfrm>
              <a:off x="1571" y="2797"/>
              <a:ext cx="684" cy="68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8" name="Freeform 391"/>
            <p:cNvSpPr>
              <a:spLocks/>
            </p:cNvSpPr>
            <p:nvPr/>
          </p:nvSpPr>
          <p:spPr bwMode="invGray">
            <a:xfrm>
              <a:off x="294" y="2007"/>
              <a:ext cx="1454" cy="87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9" name="Freeform 392"/>
            <p:cNvSpPr>
              <a:spLocks/>
            </p:cNvSpPr>
            <p:nvPr/>
          </p:nvSpPr>
          <p:spPr bwMode="gray">
            <a:xfrm>
              <a:off x="1660" y="2363"/>
              <a:ext cx="913" cy="701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0" name="Freeform 393"/>
            <p:cNvSpPr>
              <a:spLocks/>
            </p:cNvSpPr>
            <p:nvPr/>
          </p:nvSpPr>
          <p:spPr bwMode="invGray">
            <a:xfrm>
              <a:off x="1131" y="1875"/>
              <a:ext cx="943" cy="684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1" name="Freeform 394"/>
            <p:cNvSpPr>
              <a:spLocks/>
            </p:cNvSpPr>
            <p:nvPr/>
          </p:nvSpPr>
          <p:spPr bwMode="gray">
            <a:xfrm>
              <a:off x="2841" y="2743"/>
              <a:ext cx="367" cy="473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2" name="Freeform 395"/>
            <p:cNvSpPr>
              <a:spLocks/>
            </p:cNvSpPr>
            <p:nvPr/>
          </p:nvSpPr>
          <p:spPr bwMode="gray">
            <a:xfrm>
              <a:off x="2475" y="2743"/>
              <a:ext cx="424" cy="46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3" name="Freeform 396"/>
            <p:cNvSpPr>
              <a:spLocks/>
            </p:cNvSpPr>
            <p:nvPr/>
          </p:nvSpPr>
          <p:spPr bwMode="gray">
            <a:xfrm>
              <a:off x="2438" y="2479"/>
              <a:ext cx="587" cy="354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" name="Freeform 397"/>
            <p:cNvSpPr>
              <a:spLocks/>
            </p:cNvSpPr>
            <p:nvPr/>
          </p:nvSpPr>
          <p:spPr bwMode="gray">
            <a:xfrm>
              <a:off x="2908" y="2354"/>
              <a:ext cx="366" cy="42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5" name="Freeform 398"/>
            <p:cNvSpPr>
              <a:spLocks/>
            </p:cNvSpPr>
            <p:nvPr/>
          </p:nvSpPr>
          <p:spPr bwMode="gray">
            <a:xfrm>
              <a:off x="2582" y="2221"/>
              <a:ext cx="453" cy="399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6" name="Freeform 399"/>
            <p:cNvSpPr>
              <a:spLocks/>
            </p:cNvSpPr>
            <p:nvPr/>
          </p:nvSpPr>
          <p:spPr bwMode="invGray">
            <a:xfrm>
              <a:off x="2573" y="1858"/>
              <a:ext cx="299" cy="507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7" name="Freeform 400"/>
            <p:cNvSpPr>
              <a:spLocks/>
            </p:cNvSpPr>
            <p:nvPr/>
          </p:nvSpPr>
          <p:spPr bwMode="gray">
            <a:xfrm>
              <a:off x="2255" y="1946"/>
              <a:ext cx="386" cy="674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8" name="Freeform 401"/>
            <p:cNvSpPr>
              <a:spLocks/>
            </p:cNvSpPr>
            <p:nvPr/>
          </p:nvSpPr>
          <p:spPr bwMode="invGray">
            <a:xfrm>
              <a:off x="2183" y="1955"/>
              <a:ext cx="211" cy="347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9" name="Freeform 402"/>
            <p:cNvSpPr>
              <a:spLocks/>
            </p:cNvSpPr>
            <p:nvPr/>
          </p:nvSpPr>
          <p:spPr bwMode="invGray">
            <a:xfrm>
              <a:off x="1428" y="1610"/>
              <a:ext cx="1030" cy="931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0" name="Freeform 403"/>
            <p:cNvSpPr>
              <a:spLocks/>
            </p:cNvSpPr>
            <p:nvPr/>
          </p:nvSpPr>
          <p:spPr bwMode="invGray">
            <a:xfrm>
              <a:off x="1755" y="750"/>
              <a:ext cx="1711" cy="1375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1" name="Freeform 404"/>
            <p:cNvSpPr>
              <a:spLocks/>
            </p:cNvSpPr>
            <p:nvPr/>
          </p:nvSpPr>
          <p:spPr bwMode="invGray">
            <a:xfrm>
              <a:off x="179" y="981"/>
              <a:ext cx="1529" cy="114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2" name="Freeform 405"/>
            <p:cNvSpPr>
              <a:spLocks/>
            </p:cNvSpPr>
            <p:nvPr/>
          </p:nvSpPr>
          <p:spPr bwMode="invGray">
            <a:xfrm>
              <a:off x="3361" y="3081"/>
              <a:ext cx="153" cy="286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3" name="Rectangle 406"/>
            <p:cNvSpPr>
              <a:spLocks noChangeArrowheads="1"/>
            </p:cNvSpPr>
            <p:nvPr/>
          </p:nvSpPr>
          <p:spPr bwMode="white">
            <a:xfrm>
              <a:off x="3541" y="1148"/>
              <a:ext cx="45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黑龙江</a:t>
              </a:r>
            </a:p>
          </p:txBody>
        </p:sp>
        <p:sp>
          <p:nvSpPr>
            <p:cNvPr id="604" name="Rectangle 407"/>
            <p:cNvSpPr>
              <a:spLocks noChangeArrowheads="1"/>
            </p:cNvSpPr>
            <p:nvPr/>
          </p:nvSpPr>
          <p:spPr bwMode="white">
            <a:xfrm>
              <a:off x="3456" y="1458"/>
              <a:ext cx="262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吉林</a:t>
              </a:r>
            </a:p>
          </p:txBody>
        </p:sp>
        <p:sp>
          <p:nvSpPr>
            <p:cNvPr id="605" name="Rectangle 408"/>
            <p:cNvSpPr>
              <a:spLocks noChangeArrowheads="1"/>
            </p:cNvSpPr>
            <p:nvPr/>
          </p:nvSpPr>
          <p:spPr bwMode="white">
            <a:xfrm>
              <a:off x="3141" y="1658"/>
              <a:ext cx="513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辽宁</a:t>
              </a: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606" name="Rectangle 409"/>
            <p:cNvSpPr>
              <a:spLocks noChangeArrowheads="1"/>
            </p:cNvSpPr>
            <p:nvPr/>
          </p:nvSpPr>
          <p:spPr bwMode="invGray">
            <a:xfrm>
              <a:off x="2851" y="2014"/>
              <a:ext cx="33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河北</a:t>
              </a:r>
            </a:p>
          </p:txBody>
        </p:sp>
        <p:sp>
          <p:nvSpPr>
            <p:cNvPr id="607" name="Rectangle 410"/>
            <p:cNvSpPr>
              <a:spLocks noChangeArrowheads="1"/>
            </p:cNvSpPr>
            <p:nvPr/>
          </p:nvSpPr>
          <p:spPr bwMode="invGray">
            <a:xfrm>
              <a:off x="3033" y="2168"/>
              <a:ext cx="62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山东</a:t>
              </a:r>
            </a:p>
          </p:txBody>
        </p:sp>
        <p:sp>
          <p:nvSpPr>
            <p:cNvPr id="608" name="Rectangle 411"/>
            <p:cNvSpPr>
              <a:spLocks noChangeArrowheads="1"/>
            </p:cNvSpPr>
            <p:nvPr/>
          </p:nvSpPr>
          <p:spPr bwMode="white">
            <a:xfrm>
              <a:off x="3046" y="3010"/>
              <a:ext cx="324" cy="12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福建</a:t>
              </a:r>
            </a:p>
          </p:txBody>
        </p:sp>
        <p:sp>
          <p:nvSpPr>
            <p:cNvPr id="609" name="Rectangle 412"/>
            <p:cNvSpPr>
              <a:spLocks noChangeArrowheads="1"/>
            </p:cNvSpPr>
            <p:nvPr/>
          </p:nvSpPr>
          <p:spPr bwMode="invGray">
            <a:xfrm>
              <a:off x="2914" y="2839"/>
              <a:ext cx="414" cy="1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江西</a:t>
              </a:r>
            </a:p>
          </p:txBody>
        </p:sp>
        <p:sp>
          <p:nvSpPr>
            <p:cNvPr id="610" name="Rectangle 413"/>
            <p:cNvSpPr>
              <a:spLocks noChangeArrowheads="1"/>
            </p:cNvSpPr>
            <p:nvPr/>
          </p:nvSpPr>
          <p:spPr bwMode="white">
            <a:xfrm>
              <a:off x="3016" y="2569"/>
              <a:ext cx="35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安徽</a:t>
              </a:r>
            </a:p>
          </p:txBody>
        </p:sp>
        <p:sp>
          <p:nvSpPr>
            <p:cNvPr id="611" name="Rectangle 414"/>
            <p:cNvSpPr>
              <a:spLocks noChangeArrowheads="1"/>
            </p:cNvSpPr>
            <p:nvPr/>
          </p:nvSpPr>
          <p:spPr bwMode="invGray">
            <a:xfrm>
              <a:off x="2601" y="2637"/>
              <a:ext cx="34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湖北</a:t>
              </a:r>
            </a:p>
          </p:txBody>
        </p:sp>
        <p:sp>
          <p:nvSpPr>
            <p:cNvPr id="612" name="Rectangle 415"/>
            <p:cNvSpPr>
              <a:spLocks noChangeArrowheads="1"/>
            </p:cNvSpPr>
            <p:nvPr/>
          </p:nvSpPr>
          <p:spPr bwMode="invGray">
            <a:xfrm>
              <a:off x="2563" y="2930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湖南</a:t>
              </a:r>
            </a:p>
          </p:txBody>
        </p:sp>
        <p:sp>
          <p:nvSpPr>
            <p:cNvPr id="613" name="Rectangle 416"/>
            <p:cNvSpPr>
              <a:spLocks noChangeArrowheads="1"/>
            </p:cNvSpPr>
            <p:nvPr/>
          </p:nvSpPr>
          <p:spPr bwMode="invGray">
            <a:xfrm>
              <a:off x="2765" y="3212"/>
              <a:ext cx="237" cy="7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广东</a:t>
              </a:r>
            </a:p>
          </p:txBody>
        </p:sp>
        <p:sp>
          <p:nvSpPr>
            <p:cNvPr id="614" name="Rectangle 417"/>
            <p:cNvSpPr>
              <a:spLocks noChangeArrowheads="1"/>
            </p:cNvSpPr>
            <p:nvPr/>
          </p:nvSpPr>
          <p:spPr bwMode="white">
            <a:xfrm>
              <a:off x="2408" y="3214"/>
              <a:ext cx="475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广西</a:t>
              </a:r>
            </a:p>
          </p:txBody>
        </p:sp>
        <p:sp>
          <p:nvSpPr>
            <p:cNvPr id="616" name="Rectangle 419"/>
            <p:cNvSpPr>
              <a:spLocks noChangeArrowheads="1"/>
            </p:cNvSpPr>
            <p:nvPr/>
          </p:nvSpPr>
          <p:spPr bwMode="white">
            <a:xfrm>
              <a:off x="2707" y="2386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河南</a:t>
              </a:r>
            </a:p>
          </p:txBody>
        </p:sp>
        <p:sp>
          <p:nvSpPr>
            <p:cNvPr id="617" name="Rectangle 420"/>
            <p:cNvSpPr>
              <a:spLocks noChangeArrowheads="1"/>
            </p:cNvSpPr>
            <p:nvPr/>
          </p:nvSpPr>
          <p:spPr bwMode="invGray">
            <a:xfrm>
              <a:off x="2618" y="2154"/>
              <a:ext cx="38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山西</a:t>
              </a:r>
            </a:p>
          </p:txBody>
        </p:sp>
        <p:sp>
          <p:nvSpPr>
            <p:cNvPr id="618" name="Rectangle 421"/>
            <p:cNvSpPr>
              <a:spLocks noChangeArrowheads="1"/>
            </p:cNvSpPr>
            <p:nvPr/>
          </p:nvSpPr>
          <p:spPr bwMode="invGray">
            <a:xfrm>
              <a:off x="2139" y="1807"/>
              <a:ext cx="515" cy="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内蒙古</a:t>
              </a:r>
            </a:p>
          </p:txBody>
        </p:sp>
        <p:sp>
          <p:nvSpPr>
            <p:cNvPr id="619" name="Rectangle 422"/>
            <p:cNvSpPr>
              <a:spLocks noChangeArrowheads="1"/>
            </p:cNvSpPr>
            <p:nvPr/>
          </p:nvSpPr>
          <p:spPr bwMode="invGray">
            <a:xfrm>
              <a:off x="2356" y="2368"/>
              <a:ext cx="46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陕西</a:t>
              </a:r>
            </a:p>
          </p:txBody>
        </p:sp>
        <p:sp>
          <p:nvSpPr>
            <p:cNvPr id="620" name="Rectangle 423"/>
            <p:cNvSpPr>
              <a:spLocks noChangeArrowheads="1"/>
            </p:cNvSpPr>
            <p:nvPr/>
          </p:nvSpPr>
          <p:spPr bwMode="invGray">
            <a:xfrm>
              <a:off x="2221" y="2074"/>
              <a:ext cx="433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宁夏</a:t>
              </a:r>
            </a:p>
          </p:txBody>
        </p:sp>
        <p:sp>
          <p:nvSpPr>
            <p:cNvPr id="621" name="Rectangle 424"/>
            <p:cNvSpPr>
              <a:spLocks noChangeArrowheads="1"/>
            </p:cNvSpPr>
            <p:nvPr/>
          </p:nvSpPr>
          <p:spPr bwMode="invGray">
            <a:xfrm>
              <a:off x="1466" y="1777"/>
              <a:ext cx="36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甘肃</a:t>
              </a:r>
            </a:p>
          </p:txBody>
        </p:sp>
        <p:sp>
          <p:nvSpPr>
            <p:cNvPr id="622" name="Rectangle 425"/>
            <p:cNvSpPr>
              <a:spLocks noChangeArrowheads="1"/>
            </p:cNvSpPr>
            <p:nvPr/>
          </p:nvSpPr>
          <p:spPr bwMode="invGray">
            <a:xfrm>
              <a:off x="1419" y="2150"/>
              <a:ext cx="445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青海</a:t>
              </a:r>
            </a:p>
          </p:txBody>
        </p:sp>
        <p:sp>
          <p:nvSpPr>
            <p:cNvPr id="623" name="Rectangle 426"/>
            <p:cNvSpPr>
              <a:spLocks noChangeArrowheads="1"/>
            </p:cNvSpPr>
            <p:nvPr/>
          </p:nvSpPr>
          <p:spPr bwMode="invGray">
            <a:xfrm>
              <a:off x="1870" y="2646"/>
              <a:ext cx="463" cy="1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四川</a:t>
              </a:r>
            </a:p>
            <a:p>
              <a:pPr algn="ctr" defTabSz="804863" eaLnBrk="0" hangingPunct="0">
                <a:lnSpc>
                  <a:spcPts val="1138"/>
                </a:lnSpc>
              </a:pP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624" name="Rectangle 427"/>
            <p:cNvSpPr>
              <a:spLocks noChangeArrowheads="1"/>
            </p:cNvSpPr>
            <p:nvPr/>
          </p:nvSpPr>
          <p:spPr bwMode="invGray">
            <a:xfrm>
              <a:off x="2203" y="3005"/>
              <a:ext cx="463" cy="9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贵州</a:t>
              </a:r>
            </a:p>
          </p:txBody>
        </p:sp>
        <p:sp>
          <p:nvSpPr>
            <p:cNvPr id="625" name="Rectangle 428"/>
            <p:cNvSpPr>
              <a:spLocks noChangeArrowheads="1"/>
            </p:cNvSpPr>
            <p:nvPr/>
          </p:nvSpPr>
          <p:spPr bwMode="invGray">
            <a:xfrm>
              <a:off x="1751" y="3125"/>
              <a:ext cx="43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云南</a:t>
              </a:r>
            </a:p>
          </p:txBody>
        </p:sp>
        <p:sp>
          <p:nvSpPr>
            <p:cNvPr id="626" name="Rectangle 429"/>
            <p:cNvSpPr>
              <a:spLocks noChangeArrowheads="1"/>
            </p:cNvSpPr>
            <p:nvPr/>
          </p:nvSpPr>
          <p:spPr bwMode="invGray">
            <a:xfrm>
              <a:off x="852" y="2451"/>
              <a:ext cx="32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西藏</a:t>
              </a:r>
            </a:p>
          </p:txBody>
        </p:sp>
        <p:sp>
          <p:nvSpPr>
            <p:cNvPr id="627" name="Rectangle 430"/>
            <p:cNvSpPr>
              <a:spLocks noChangeArrowheads="1"/>
            </p:cNvSpPr>
            <p:nvPr/>
          </p:nvSpPr>
          <p:spPr bwMode="invGray">
            <a:xfrm>
              <a:off x="813" y="1601"/>
              <a:ext cx="464" cy="1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新疆</a:t>
              </a:r>
            </a:p>
          </p:txBody>
        </p:sp>
        <p:sp>
          <p:nvSpPr>
            <p:cNvPr id="628" name="Rectangle 431"/>
            <p:cNvSpPr>
              <a:spLocks noChangeArrowheads="1"/>
            </p:cNvSpPr>
            <p:nvPr/>
          </p:nvSpPr>
          <p:spPr bwMode="invGray">
            <a:xfrm>
              <a:off x="3149" y="2401"/>
              <a:ext cx="69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江苏</a:t>
              </a:r>
            </a:p>
          </p:txBody>
        </p:sp>
        <p:sp>
          <p:nvSpPr>
            <p:cNvPr id="629" name="Rectangle 432"/>
            <p:cNvSpPr>
              <a:spLocks noChangeArrowheads="1"/>
            </p:cNvSpPr>
            <p:nvPr/>
          </p:nvSpPr>
          <p:spPr bwMode="invGray">
            <a:xfrm>
              <a:off x="3219" y="2767"/>
              <a:ext cx="41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浙江</a:t>
              </a:r>
            </a:p>
          </p:txBody>
        </p:sp>
        <p:sp>
          <p:nvSpPr>
            <p:cNvPr id="631" name="Rectangle 434"/>
            <p:cNvSpPr>
              <a:spLocks noChangeArrowheads="1"/>
            </p:cNvSpPr>
            <p:nvPr/>
          </p:nvSpPr>
          <p:spPr bwMode="invGray">
            <a:xfrm rot="-3078897">
              <a:off x="3321" y="3040"/>
              <a:ext cx="42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台湾</a:t>
              </a:r>
            </a:p>
          </p:txBody>
        </p:sp>
        <p:sp>
          <p:nvSpPr>
            <p:cNvPr id="632" name="Text Box 435"/>
            <p:cNvSpPr txBox="1">
              <a:spLocks noChangeArrowheads="1"/>
            </p:cNvSpPr>
            <p:nvPr/>
          </p:nvSpPr>
          <p:spPr bwMode="auto">
            <a:xfrm>
              <a:off x="2822" y="1802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</a:rPr>
                <a:t>北京</a:t>
              </a:r>
            </a:p>
          </p:txBody>
        </p:sp>
        <p:sp>
          <p:nvSpPr>
            <p:cNvPr id="634" name="Text Box 437"/>
            <p:cNvSpPr txBox="1">
              <a:spLocks noChangeArrowheads="1"/>
            </p:cNvSpPr>
            <p:nvPr/>
          </p:nvSpPr>
          <p:spPr bwMode="auto">
            <a:xfrm>
              <a:off x="2085" y="2792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</a:rPr>
                <a:t>重庆</a:t>
              </a:r>
            </a:p>
          </p:txBody>
        </p:sp>
      </p:grpSp>
      <p:grpSp>
        <p:nvGrpSpPr>
          <p:cNvPr id="635" name="Group 504"/>
          <p:cNvGrpSpPr>
            <a:grpSpLocks/>
          </p:cNvGrpSpPr>
          <p:nvPr/>
        </p:nvGrpSpPr>
        <p:grpSpPr bwMode="auto">
          <a:xfrm>
            <a:off x="899703" y="964441"/>
            <a:ext cx="4603952" cy="3661664"/>
            <a:chOff x="158" y="709"/>
            <a:chExt cx="3855" cy="3066"/>
          </a:xfrm>
          <a:solidFill>
            <a:srgbClr val="C00000"/>
          </a:solidFill>
        </p:grpSpPr>
        <p:sp>
          <p:nvSpPr>
            <p:cNvPr id="636" name="Rectangle 505"/>
            <p:cNvSpPr>
              <a:spLocks noChangeArrowheads="1"/>
            </p:cNvSpPr>
            <p:nvPr/>
          </p:nvSpPr>
          <p:spPr bwMode="invGray">
            <a:xfrm>
              <a:off x="2426" y="3670"/>
              <a:ext cx="454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海南</a:t>
              </a:r>
            </a:p>
          </p:txBody>
        </p:sp>
        <p:sp>
          <p:nvSpPr>
            <p:cNvPr id="637" name="Freeform 506"/>
            <p:cNvSpPr>
              <a:spLocks/>
            </p:cNvSpPr>
            <p:nvPr/>
          </p:nvSpPr>
          <p:spPr bwMode="invGray">
            <a:xfrm>
              <a:off x="3167" y="709"/>
              <a:ext cx="846" cy="772"/>
            </a:xfrm>
            <a:custGeom>
              <a:avLst/>
              <a:gdLst>
                <a:gd name="T0" fmla="*/ 16 w 705"/>
                <a:gd name="T1" fmla="*/ 64 h 697"/>
                <a:gd name="T2" fmla="*/ 32 w 705"/>
                <a:gd name="T3" fmla="*/ 104 h 697"/>
                <a:gd name="T4" fmla="*/ 72 w 705"/>
                <a:gd name="T5" fmla="*/ 104 h 697"/>
                <a:gd name="T6" fmla="*/ 104 w 705"/>
                <a:gd name="T7" fmla="*/ 176 h 697"/>
                <a:gd name="T8" fmla="*/ 160 w 705"/>
                <a:gd name="T9" fmla="*/ 160 h 697"/>
                <a:gd name="T10" fmla="*/ 232 w 705"/>
                <a:gd name="T11" fmla="*/ 168 h 697"/>
                <a:gd name="T12" fmla="*/ 216 w 705"/>
                <a:gd name="T13" fmla="*/ 312 h 697"/>
                <a:gd name="T14" fmla="*/ 192 w 705"/>
                <a:gd name="T15" fmla="*/ 392 h 697"/>
                <a:gd name="T16" fmla="*/ 104 w 705"/>
                <a:gd name="T17" fmla="*/ 464 h 697"/>
                <a:gd name="T18" fmla="*/ 152 w 705"/>
                <a:gd name="T19" fmla="*/ 488 h 697"/>
                <a:gd name="T20" fmla="*/ 136 w 705"/>
                <a:gd name="T21" fmla="*/ 520 h 697"/>
                <a:gd name="T22" fmla="*/ 176 w 705"/>
                <a:gd name="T23" fmla="*/ 544 h 697"/>
                <a:gd name="T24" fmla="*/ 192 w 705"/>
                <a:gd name="T25" fmla="*/ 576 h 697"/>
                <a:gd name="T26" fmla="*/ 288 w 705"/>
                <a:gd name="T27" fmla="*/ 584 h 697"/>
                <a:gd name="T28" fmla="*/ 320 w 705"/>
                <a:gd name="T29" fmla="*/ 592 h 697"/>
                <a:gd name="T30" fmla="*/ 384 w 705"/>
                <a:gd name="T31" fmla="*/ 640 h 697"/>
                <a:gd name="T32" fmla="*/ 424 w 705"/>
                <a:gd name="T33" fmla="*/ 664 h 697"/>
                <a:gd name="T34" fmla="*/ 432 w 705"/>
                <a:gd name="T35" fmla="*/ 624 h 697"/>
                <a:gd name="T36" fmla="*/ 480 w 705"/>
                <a:gd name="T37" fmla="*/ 696 h 697"/>
                <a:gd name="T38" fmla="*/ 496 w 705"/>
                <a:gd name="T39" fmla="*/ 680 h 697"/>
                <a:gd name="T40" fmla="*/ 552 w 705"/>
                <a:gd name="T41" fmla="*/ 680 h 697"/>
                <a:gd name="T42" fmla="*/ 592 w 705"/>
                <a:gd name="T43" fmla="*/ 632 h 697"/>
                <a:gd name="T44" fmla="*/ 600 w 705"/>
                <a:gd name="T45" fmla="*/ 528 h 697"/>
                <a:gd name="T46" fmla="*/ 664 w 705"/>
                <a:gd name="T47" fmla="*/ 536 h 697"/>
                <a:gd name="T48" fmla="*/ 680 w 705"/>
                <a:gd name="T49" fmla="*/ 344 h 697"/>
                <a:gd name="T50" fmla="*/ 696 w 705"/>
                <a:gd name="T51" fmla="*/ 296 h 697"/>
                <a:gd name="T52" fmla="*/ 704 w 705"/>
                <a:gd name="T53" fmla="*/ 256 h 697"/>
                <a:gd name="T54" fmla="*/ 608 w 705"/>
                <a:gd name="T55" fmla="*/ 320 h 697"/>
                <a:gd name="T56" fmla="*/ 560 w 705"/>
                <a:gd name="T57" fmla="*/ 360 h 697"/>
                <a:gd name="T58" fmla="*/ 488 w 705"/>
                <a:gd name="T59" fmla="*/ 304 h 697"/>
                <a:gd name="T60" fmla="*/ 440 w 705"/>
                <a:gd name="T61" fmla="*/ 280 h 697"/>
                <a:gd name="T62" fmla="*/ 376 w 705"/>
                <a:gd name="T63" fmla="*/ 256 h 697"/>
                <a:gd name="T64" fmla="*/ 360 w 705"/>
                <a:gd name="T65" fmla="*/ 240 h 697"/>
                <a:gd name="T66" fmla="*/ 336 w 705"/>
                <a:gd name="T67" fmla="*/ 248 h 697"/>
                <a:gd name="T68" fmla="*/ 264 w 705"/>
                <a:gd name="T69" fmla="*/ 128 h 697"/>
                <a:gd name="T70" fmla="*/ 248 w 705"/>
                <a:gd name="T71" fmla="*/ 88 h 697"/>
                <a:gd name="T72" fmla="*/ 144 w 705"/>
                <a:gd name="T73" fmla="*/ 24 h 697"/>
                <a:gd name="T74" fmla="*/ 16 w 705"/>
                <a:gd name="T75" fmla="*/ 16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8" name="Freeform 507"/>
            <p:cNvSpPr>
              <a:spLocks/>
            </p:cNvSpPr>
            <p:nvPr/>
          </p:nvSpPr>
          <p:spPr bwMode="invGray">
            <a:xfrm>
              <a:off x="3252" y="1303"/>
              <a:ext cx="635" cy="445"/>
            </a:xfrm>
            <a:custGeom>
              <a:avLst/>
              <a:gdLst>
                <a:gd name="T0" fmla="*/ 528 w 529"/>
                <a:gd name="T1" fmla="*/ 144 h 401"/>
                <a:gd name="T2" fmla="*/ 480 w 529"/>
                <a:gd name="T3" fmla="*/ 144 h 401"/>
                <a:gd name="T4" fmla="*/ 456 w 529"/>
                <a:gd name="T5" fmla="*/ 120 h 401"/>
                <a:gd name="T6" fmla="*/ 424 w 529"/>
                <a:gd name="T7" fmla="*/ 152 h 401"/>
                <a:gd name="T8" fmla="*/ 416 w 529"/>
                <a:gd name="T9" fmla="*/ 136 h 401"/>
                <a:gd name="T10" fmla="*/ 408 w 529"/>
                <a:gd name="T11" fmla="*/ 160 h 401"/>
                <a:gd name="T12" fmla="*/ 360 w 529"/>
                <a:gd name="T13" fmla="*/ 128 h 401"/>
                <a:gd name="T14" fmla="*/ 360 w 529"/>
                <a:gd name="T15" fmla="*/ 88 h 401"/>
                <a:gd name="T16" fmla="*/ 344 w 529"/>
                <a:gd name="T17" fmla="*/ 96 h 401"/>
                <a:gd name="T18" fmla="*/ 352 w 529"/>
                <a:gd name="T19" fmla="*/ 128 h 401"/>
                <a:gd name="T20" fmla="*/ 328 w 529"/>
                <a:gd name="T21" fmla="*/ 128 h 401"/>
                <a:gd name="T22" fmla="*/ 312 w 529"/>
                <a:gd name="T23" fmla="*/ 104 h 401"/>
                <a:gd name="T24" fmla="*/ 296 w 529"/>
                <a:gd name="T25" fmla="*/ 104 h 401"/>
                <a:gd name="T26" fmla="*/ 248 w 529"/>
                <a:gd name="T27" fmla="*/ 56 h 401"/>
                <a:gd name="T28" fmla="*/ 216 w 529"/>
                <a:gd name="T29" fmla="*/ 72 h 401"/>
                <a:gd name="T30" fmla="*/ 216 w 529"/>
                <a:gd name="T31" fmla="*/ 56 h 401"/>
                <a:gd name="T32" fmla="*/ 160 w 529"/>
                <a:gd name="T33" fmla="*/ 64 h 401"/>
                <a:gd name="T34" fmla="*/ 120 w 529"/>
                <a:gd name="T35" fmla="*/ 40 h 401"/>
                <a:gd name="T36" fmla="*/ 120 w 529"/>
                <a:gd name="T37" fmla="*/ 0 h 401"/>
                <a:gd name="T38" fmla="*/ 104 w 529"/>
                <a:gd name="T39" fmla="*/ 8 h 401"/>
                <a:gd name="T40" fmla="*/ 64 w 529"/>
                <a:gd name="T41" fmla="*/ 8 h 401"/>
                <a:gd name="T42" fmla="*/ 72 w 529"/>
                <a:gd name="T43" fmla="*/ 56 h 401"/>
                <a:gd name="T44" fmla="*/ 48 w 529"/>
                <a:gd name="T45" fmla="*/ 56 h 401"/>
                <a:gd name="T46" fmla="*/ 8 w 529"/>
                <a:gd name="T47" fmla="*/ 32 h 401"/>
                <a:gd name="T48" fmla="*/ 0 w 529"/>
                <a:gd name="T49" fmla="*/ 56 h 401"/>
                <a:gd name="T50" fmla="*/ 32 w 529"/>
                <a:gd name="T51" fmla="*/ 88 h 401"/>
                <a:gd name="T52" fmla="*/ 24 w 529"/>
                <a:gd name="T53" fmla="*/ 120 h 401"/>
                <a:gd name="T54" fmla="*/ 48 w 529"/>
                <a:gd name="T55" fmla="*/ 160 h 401"/>
                <a:gd name="T56" fmla="*/ 88 w 529"/>
                <a:gd name="T57" fmla="*/ 136 h 401"/>
                <a:gd name="T58" fmla="*/ 112 w 529"/>
                <a:gd name="T59" fmla="*/ 184 h 401"/>
                <a:gd name="T60" fmla="*/ 112 w 529"/>
                <a:gd name="T61" fmla="*/ 224 h 401"/>
                <a:gd name="T62" fmla="*/ 152 w 529"/>
                <a:gd name="T63" fmla="*/ 224 h 401"/>
                <a:gd name="T64" fmla="*/ 168 w 529"/>
                <a:gd name="T65" fmla="*/ 264 h 401"/>
                <a:gd name="T66" fmla="*/ 176 w 529"/>
                <a:gd name="T67" fmla="*/ 232 h 401"/>
                <a:gd name="T68" fmla="*/ 208 w 529"/>
                <a:gd name="T69" fmla="*/ 280 h 401"/>
                <a:gd name="T70" fmla="*/ 232 w 529"/>
                <a:gd name="T71" fmla="*/ 320 h 401"/>
                <a:gd name="T72" fmla="*/ 232 w 529"/>
                <a:gd name="T73" fmla="*/ 344 h 401"/>
                <a:gd name="T74" fmla="*/ 264 w 529"/>
                <a:gd name="T75" fmla="*/ 400 h 401"/>
                <a:gd name="T76" fmla="*/ 288 w 529"/>
                <a:gd name="T77" fmla="*/ 376 h 401"/>
                <a:gd name="T78" fmla="*/ 304 w 529"/>
                <a:gd name="T79" fmla="*/ 328 h 401"/>
                <a:gd name="T80" fmla="*/ 320 w 529"/>
                <a:gd name="T81" fmla="*/ 320 h 401"/>
                <a:gd name="T82" fmla="*/ 336 w 529"/>
                <a:gd name="T83" fmla="*/ 328 h 401"/>
                <a:gd name="T84" fmla="*/ 328 w 529"/>
                <a:gd name="T85" fmla="*/ 344 h 401"/>
                <a:gd name="T86" fmla="*/ 376 w 529"/>
                <a:gd name="T87" fmla="*/ 344 h 401"/>
                <a:gd name="T88" fmla="*/ 392 w 529"/>
                <a:gd name="T89" fmla="*/ 328 h 401"/>
                <a:gd name="T90" fmla="*/ 392 w 529"/>
                <a:gd name="T91" fmla="*/ 312 h 401"/>
                <a:gd name="T92" fmla="*/ 384 w 529"/>
                <a:gd name="T93" fmla="*/ 296 h 401"/>
                <a:gd name="T94" fmla="*/ 432 w 529"/>
                <a:gd name="T95" fmla="*/ 272 h 401"/>
                <a:gd name="T96" fmla="*/ 440 w 529"/>
                <a:gd name="T97" fmla="*/ 264 h 401"/>
                <a:gd name="T98" fmla="*/ 440 w 529"/>
                <a:gd name="T99" fmla="*/ 248 h 401"/>
                <a:gd name="T100" fmla="*/ 456 w 529"/>
                <a:gd name="T101" fmla="*/ 240 h 401"/>
                <a:gd name="T102" fmla="*/ 456 w 529"/>
                <a:gd name="T103" fmla="*/ 192 h 401"/>
                <a:gd name="T104" fmla="*/ 472 w 529"/>
                <a:gd name="T105" fmla="*/ 192 h 401"/>
                <a:gd name="T106" fmla="*/ 480 w 529"/>
                <a:gd name="T107" fmla="*/ 216 h 401"/>
                <a:gd name="T108" fmla="*/ 504 w 529"/>
                <a:gd name="T109" fmla="*/ 232 h 401"/>
                <a:gd name="T110" fmla="*/ 512 w 529"/>
                <a:gd name="T111" fmla="*/ 224 h 401"/>
                <a:gd name="T112" fmla="*/ 504 w 529"/>
                <a:gd name="T113" fmla="*/ 208 h 401"/>
                <a:gd name="T114" fmla="*/ 504 w 529"/>
                <a:gd name="T115" fmla="*/ 192 h 401"/>
                <a:gd name="T116" fmla="*/ 528 w 529"/>
                <a:gd name="T117" fmla="*/ 184 h 401"/>
                <a:gd name="T118" fmla="*/ 528 w 529"/>
                <a:gd name="T119" fmla="*/ 1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9" name="Freeform 508"/>
            <p:cNvSpPr>
              <a:spLocks/>
            </p:cNvSpPr>
            <p:nvPr/>
          </p:nvSpPr>
          <p:spPr bwMode="gray">
            <a:xfrm>
              <a:off x="3118" y="1550"/>
              <a:ext cx="453" cy="437"/>
            </a:xfrm>
            <a:custGeom>
              <a:avLst/>
              <a:gdLst>
                <a:gd name="T0" fmla="*/ 376 w 377"/>
                <a:gd name="T1" fmla="*/ 176 h 393"/>
                <a:gd name="T2" fmla="*/ 336 w 377"/>
                <a:gd name="T3" fmla="*/ 120 h 393"/>
                <a:gd name="T4" fmla="*/ 344 w 377"/>
                <a:gd name="T5" fmla="*/ 96 h 393"/>
                <a:gd name="T6" fmla="*/ 312 w 377"/>
                <a:gd name="T7" fmla="*/ 40 h 393"/>
                <a:gd name="T8" fmla="*/ 288 w 377"/>
                <a:gd name="T9" fmla="*/ 8 h 393"/>
                <a:gd name="T10" fmla="*/ 280 w 377"/>
                <a:gd name="T11" fmla="*/ 40 h 393"/>
                <a:gd name="T12" fmla="*/ 264 w 377"/>
                <a:gd name="T13" fmla="*/ 0 h 393"/>
                <a:gd name="T14" fmla="*/ 232 w 377"/>
                <a:gd name="T15" fmla="*/ 0 h 393"/>
                <a:gd name="T16" fmla="*/ 240 w 377"/>
                <a:gd name="T17" fmla="*/ 24 h 393"/>
                <a:gd name="T18" fmla="*/ 200 w 377"/>
                <a:gd name="T19" fmla="*/ 56 h 393"/>
                <a:gd name="T20" fmla="*/ 176 w 377"/>
                <a:gd name="T21" fmla="*/ 56 h 393"/>
                <a:gd name="T22" fmla="*/ 48 w 377"/>
                <a:gd name="T23" fmla="*/ 144 h 393"/>
                <a:gd name="T24" fmla="*/ 24 w 377"/>
                <a:gd name="T25" fmla="*/ 112 h 393"/>
                <a:gd name="T26" fmla="*/ 8 w 377"/>
                <a:gd name="T27" fmla="*/ 112 h 393"/>
                <a:gd name="T28" fmla="*/ 16 w 377"/>
                <a:gd name="T29" fmla="*/ 136 h 393"/>
                <a:gd name="T30" fmla="*/ 16 w 377"/>
                <a:gd name="T31" fmla="*/ 160 h 393"/>
                <a:gd name="T32" fmla="*/ 24 w 377"/>
                <a:gd name="T33" fmla="*/ 184 h 393"/>
                <a:gd name="T34" fmla="*/ 8 w 377"/>
                <a:gd name="T35" fmla="*/ 184 h 393"/>
                <a:gd name="T36" fmla="*/ 8 w 377"/>
                <a:gd name="T37" fmla="*/ 216 h 393"/>
                <a:gd name="T38" fmla="*/ 0 w 377"/>
                <a:gd name="T39" fmla="*/ 232 h 393"/>
                <a:gd name="T40" fmla="*/ 32 w 377"/>
                <a:gd name="T41" fmla="*/ 240 h 393"/>
                <a:gd name="T42" fmla="*/ 64 w 377"/>
                <a:gd name="T43" fmla="*/ 296 h 393"/>
                <a:gd name="T44" fmla="*/ 104 w 377"/>
                <a:gd name="T45" fmla="*/ 240 h 393"/>
                <a:gd name="T46" fmla="*/ 120 w 377"/>
                <a:gd name="T47" fmla="*/ 208 h 393"/>
                <a:gd name="T48" fmla="*/ 160 w 377"/>
                <a:gd name="T49" fmla="*/ 200 h 393"/>
                <a:gd name="T50" fmla="*/ 184 w 377"/>
                <a:gd name="T51" fmla="*/ 216 h 393"/>
                <a:gd name="T52" fmla="*/ 184 w 377"/>
                <a:gd name="T53" fmla="*/ 224 h 393"/>
                <a:gd name="T54" fmla="*/ 192 w 377"/>
                <a:gd name="T55" fmla="*/ 224 h 393"/>
                <a:gd name="T56" fmla="*/ 168 w 377"/>
                <a:gd name="T57" fmla="*/ 280 h 393"/>
                <a:gd name="T58" fmla="*/ 152 w 377"/>
                <a:gd name="T59" fmla="*/ 280 h 393"/>
                <a:gd name="T60" fmla="*/ 160 w 377"/>
                <a:gd name="T61" fmla="*/ 312 h 393"/>
                <a:gd name="T62" fmla="*/ 152 w 377"/>
                <a:gd name="T63" fmla="*/ 320 h 393"/>
                <a:gd name="T64" fmla="*/ 168 w 377"/>
                <a:gd name="T65" fmla="*/ 320 h 393"/>
                <a:gd name="T66" fmla="*/ 136 w 377"/>
                <a:gd name="T67" fmla="*/ 376 h 393"/>
                <a:gd name="T68" fmla="*/ 144 w 377"/>
                <a:gd name="T69" fmla="*/ 392 h 393"/>
                <a:gd name="T70" fmla="*/ 160 w 377"/>
                <a:gd name="T71" fmla="*/ 376 h 393"/>
                <a:gd name="T72" fmla="*/ 168 w 377"/>
                <a:gd name="T73" fmla="*/ 352 h 393"/>
                <a:gd name="T74" fmla="*/ 184 w 377"/>
                <a:gd name="T75" fmla="*/ 352 h 393"/>
                <a:gd name="T76" fmla="*/ 200 w 377"/>
                <a:gd name="T77" fmla="*/ 336 h 393"/>
                <a:gd name="T78" fmla="*/ 200 w 377"/>
                <a:gd name="T79" fmla="*/ 312 h 393"/>
                <a:gd name="T80" fmla="*/ 256 w 377"/>
                <a:gd name="T81" fmla="*/ 280 h 393"/>
                <a:gd name="T82" fmla="*/ 304 w 377"/>
                <a:gd name="T83" fmla="*/ 264 h 393"/>
                <a:gd name="T84" fmla="*/ 312 w 377"/>
                <a:gd name="T85" fmla="*/ 224 h 393"/>
                <a:gd name="T86" fmla="*/ 344 w 377"/>
                <a:gd name="T87" fmla="*/ 200 h 393"/>
                <a:gd name="T88" fmla="*/ 368 w 377"/>
                <a:gd name="T89" fmla="*/ 192 h 393"/>
                <a:gd name="T90" fmla="*/ 376 w 377"/>
                <a:gd name="T91" fmla="*/ 176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0" name="Freeform 509"/>
            <p:cNvSpPr>
              <a:spLocks/>
            </p:cNvSpPr>
            <p:nvPr/>
          </p:nvSpPr>
          <p:spPr bwMode="gray">
            <a:xfrm>
              <a:off x="2773" y="1649"/>
              <a:ext cx="423" cy="595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1" name="Freeform 510"/>
            <p:cNvSpPr>
              <a:spLocks/>
            </p:cNvSpPr>
            <p:nvPr/>
          </p:nvSpPr>
          <p:spPr bwMode="gray">
            <a:xfrm>
              <a:off x="2896" y="1800"/>
              <a:ext cx="136" cy="142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2" name="Freeform 511"/>
            <p:cNvSpPr>
              <a:spLocks/>
            </p:cNvSpPr>
            <p:nvPr/>
          </p:nvSpPr>
          <p:spPr bwMode="gray">
            <a:xfrm>
              <a:off x="2983" y="1870"/>
              <a:ext cx="107" cy="134"/>
            </a:xfrm>
            <a:custGeom>
              <a:avLst/>
              <a:gdLst>
                <a:gd name="T0" fmla="*/ 88 w 89"/>
                <a:gd name="T1" fmla="*/ 80 h 121"/>
                <a:gd name="T2" fmla="*/ 80 w 89"/>
                <a:gd name="T3" fmla="*/ 56 h 121"/>
                <a:gd name="T4" fmla="*/ 56 w 89"/>
                <a:gd name="T5" fmla="*/ 40 h 121"/>
                <a:gd name="T6" fmla="*/ 48 w 89"/>
                <a:gd name="T7" fmla="*/ 8 h 121"/>
                <a:gd name="T8" fmla="*/ 32 w 89"/>
                <a:gd name="T9" fmla="*/ 0 h 121"/>
                <a:gd name="T10" fmla="*/ 24 w 89"/>
                <a:gd name="T11" fmla="*/ 8 h 121"/>
                <a:gd name="T12" fmla="*/ 32 w 89"/>
                <a:gd name="T13" fmla="*/ 48 h 121"/>
                <a:gd name="T14" fmla="*/ 8 w 89"/>
                <a:gd name="T15" fmla="*/ 48 h 121"/>
                <a:gd name="T16" fmla="*/ 0 w 89"/>
                <a:gd name="T17" fmla="*/ 112 h 121"/>
                <a:gd name="T18" fmla="*/ 16 w 89"/>
                <a:gd name="T19" fmla="*/ 120 h 121"/>
                <a:gd name="T20" fmla="*/ 56 w 89"/>
                <a:gd name="T21" fmla="*/ 112 h 121"/>
                <a:gd name="T22" fmla="*/ 56 w 89"/>
                <a:gd name="T23" fmla="*/ 80 h 121"/>
                <a:gd name="T24" fmla="*/ 88 w 89"/>
                <a:gd name="T25" fmla="*/ 80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3" name="Freeform 512"/>
            <p:cNvSpPr>
              <a:spLocks/>
            </p:cNvSpPr>
            <p:nvPr/>
          </p:nvSpPr>
          <p:spPr bwMode="gray">
            <a:xfrm>
              <a:off x="2983" y="1879"/>
              <a:ext cx="41" cy="45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4" name="Freeform 513"/>
            <p:cNvSpPr>
              <a:spLocks/>
            </p:cNvSpPr>
            <p:nvPr/>
          </p:nvSpPr>
          <p:spPr bwMode="gray">
            <a:xfrm>
              <a:off x="2887" y="2039"/>
              <a:ext cx="521" cy="321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" name="Freeform 514"/>
            <p:cNvSpPr>
              <a:spLocks/>
            </p:cNvSpPr>
            <p:nvPr/>
          </p:nvSpPr>
          <p:spPr bwMode="gray">
            <a:xfrm>
              <a:off x="2994" y="2296"/>
              <a:ext cx="432" cy="355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6" name="Freeform 515"/>
            <p:cNvSpPr>
              <a:spLocks/>
            </p:cNvSpPr>
            <p:nvPr/>
          </p:nvSpPr>
          <p:spPr bwMode="invGray">
            <a:xfrm>
              <a:off x="3349" y="2580"/>
              <a:ext cx="77" cy="61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7" name="Freeform 516"/>
            <p:cNvSpPr>
              <a:spLocks/>
            </p:cNvSpPr>
            <p:nvPr/>
          </p:nvSpPr>
          <p:spPr bwMode="gray">
            <a:xfrm>
              <a:off x="3157" y="2623"/>
              <a:ext cx="288" cy="32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8" name="Freeform 517"/>
            <p:cNvSpPr>
              <a:spLocks/>
            </p:cNvSpPr>
            <p:nvPr/>
          </p:nvSpPr>
          <p:spPr bwMode="gray">
            <a:xfrm>
              <a:off x="3012" y="2881"/>
              <a:ext cx="328" cy="409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9" name="Freeform 518"/>
            <p:cNvSpPr>
              <a:spLocks/>
            </p:cNvSpPr>
            <p:nvPr/>
          </p:nvSpPr>
          <p:spPr bwMode="gray">
            <a:xfrm>
              <a:off x="2512" y="3138"/>
              <a:ext cx="607" cy="426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0" name="Freeform 519"/>
            <p:cNvSpPr>
              <a:spLocks/>
            </p:cNvSpPr>
            <p:nvPr/>
          </p:nvSpPr>
          <p:spPr bwMode="gray">
            <a:xfrm>
              <a:off x="2108" y="3058"/>
              <a:ext cx="598" cy="426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1" name="Freeform 520"/>
            <p:cNvSpPr>
              <a:spLocks/>
            </p:cNvSpPr>
            <p:nvPr/>
          </p:nvSpPr>
          <p:spPr bwMode="invGray">
            <a:xfrm>
              <a:off x="2051" y="2819"/>
              <a:ext cx="444" cy="392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2" name="Freeform 521"/>
            <p:cNvSpPr>
              <a:spLocks/>
            </p:cNvSpPr>
            <p:nvPr/>
          </p:nvSpPr>
          <p:spPr bwMode="invGray">
            <a:xfrm>
              <a:off x="1550" y="2792"/>
              <a:ext cx="684" cy="683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3" name="Freeform 522"/>
            <p:cNvSpPr>
              <a:spLocks/>
            </p:cNvSpPr>
            <p:nvPr/>
          </p:nvSpPr>
          <p:spPr bwMode="invGray">
            <a:xfrm>
              <a:off x="273" y="2002"/>
              <a:ext cx="1454" cy="870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4" name="Freeform 523"/>
            <p:cNvSpPr>
              <a:spLocks/>
            </p:cNvSpPr>
            <p:nvPr/>
          </p:nvSpPr>
          <p:spPr bwMode="gray">
            <a:xfrm>
              <a:off x="1639" y="2358"/>
              <a:ext cx="913" cy="701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" name="Freeform 524"/>
            <p:cNvSpPr>
              <a:spLocks/>
            </p:cNvSpPr>
            <p:nvPr/>
          </p:nvSpPr>
          <p:spPr bwMode="invGray">
            <a:xfrm>
              <a:off x="1110" y="1870"/>
              <a:ext cx="943" cy="684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" name="Freeform 525"/>
            <p:cNvSpPr>
              <a:spLocks/>
            </p:cNvSpPr>
            <p:nvPr/>
          </p:nvSpPr>
          <p:spPr bwMode="gray">
            <a:xfrm>
              <a:off x="2820" y="2738"/>
              <a:ext cx="367" cy="473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7" name="Freeform 526"/>
            <p:cNvSpPr>
              <a:spLocks/>
            </p:cNvSpPr>
            <p:nvPr/>
          </p:nvSpPr>
          <p:spPr bwMode="gray">
            <a:xfrm>
              <a:off x="2454" y="2738"/>
              <a:ext cx="424" cy="464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8" name="Freeform 527"/>
            <p:cNvSpPr>
              <a:spLocks/>
            </p:cNvSpPr>
            <p:nvPr/>
          </p:nvSpPr>
          <p:spPr bwMode="gray">
            <a:xfrm>
              <a:off x="2417" y="2474"/>
              <a:ext cx="587" cy="354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9" name="Freeform 528"/>
            <p:cNvSpPr>
              <a:spLocks/>
            </p:cNvSpPr>
            <p:nvPr/>
          </p:nvSpPr>
          <p:spPr bwMode="gray">
            <a:xfrm>
              <a:off x="2887" y="2349"/>
              <a:ext cx="366" cy="427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0" name="Freeform 529"/>
            <p:cNvSpPr>
              <a:spLocks/>
            </p:cNvSpPr>
            <p:nvPr/>
          </p:nvSpPr>
          <p:spPr bwMode="gray">
            <a:xfrm>
              <a:off x="2561" y="2216"/>
              <a:ext cx="453" cy="399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1" name="Freeform 530"/>
            <p:cNvSpPr>
              <a:spLocks/>
            </p:cNvSpPr>
            <p:nvPr/>
          </p:nvSpPr>
          <p:spPr bwMode="invGray">
            <a:xfrm>
              <a:off x="2552" y="1853"/>
              <a:ext cx="299" cy="507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2" name="Freeform 531"/>
            <p:cNvSpPr>
              <a:spLocks/>
            </p:cNvSpPr>
            <p:nvPr/>
          </p:nvSpPr>
          <p:spPr bwMode="gray">
            <a:xfrm>
              <a:off x="2234" y="1941"/>
              <a:ext cx="386" cy="674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3" name="Freeform 532"/>
            <p:cNvSpPr>
              <a:spLocks/>
            </p:cNvSpPr>
            <p:nvPr/>
          </p:nvSpPr>
          <p:spPr bwMode="invGray">
            <a:xfrm>
              <a:off x="2162" y="1950"/>
              <a:ext cx="211" cy="347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4" name="Freeform 533"/>
            <p:cNvSpPr>
              <a:spLocks/>
            </p:cNvSpPr>
            <p:nvPr/>
          </p:nvSpPr>
          <p:spPr bwMode="invGray">
            <a:xfrm>
              <a:off x="1407" y="1605"/>
              <a:ext cx="1030" cy="931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" name="Freeform 534"/>
            <p:cNvSpPr>
              <a:spLocks/>
            </p:cNvSpPr>
            <p:nvPr/>
          </p:nvSpPr>
          <p:spPr bwMode="invGray">
            <a:xfrm>
              <a:off x="1734" y="745"/>
              <a:ext cx="1711" cy="1375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6" name="Freeform 535"/>
            <p:cNvSpPr>
              <a:spLocks/>
            </p:cNvSpPr>
            <p:nvPr/>
          </p:nvSpPr>
          <p:spPr bwMode="invGray">
            <a:xfrm>
              <a:off x="158" y="976"/>
              <a:ext cx="1529" cy="1144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7" name="Freeform 536"/>
            <p:cNvSpPr>
              <a:spLocks/>
            </p:cNvSpPr>
            <p:nvPr/>
          </p:nvSpPr>
          <p:spPr bwMode="invGray">
            <a:xfrm>
              <a:off x="3340" y="3076"/>
              <a:ext cx="153" cy="286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8" name="Rectangle 537"/>
            <p:cNvSpPr>
              <a:spLocks noChangeArrowheads="1"/>
            </p:cNvSpPr>
            <p:nvPr/>
          </p:nvSpPr>
          <p:spPr bwMode="white">
            <a:xfrm>
              <a:off x="3520" y="1143"/>
              <a:ext cx="45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黑龙江</a:t>
              </a:r>
            </a:p>
          </p:txBody>
        </p:sp>
        <p:sp>
          <p:nvSpPr>
            <p:cNvPr id="669" name="Rectangle 538"/>
            <p:cNvSpPr>
              <a:spLocks noChangeArrowheads="1"/>
            </p:cNvSpPr>
            <p:nvPr/>
          </p:nvSpPr>
          <p:spPr bwMode="white">
            <a:xfrm>
              <a:off x="3435" y="1453"/>
              <a:ext cx="262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吉林</a:t>
              </a:r>
            </a:p>
          </p:txBody>
        </p:sp>
        <p:sp>
          <p:nvSpPr>
            <p:cNvPr id="670" name="Rectangle 539"/>
            <p:cNvSpPr>
              <a:spLocks noChangeArrowheads="1"/>
            </p:cNvSpPr>
            <p:nvPr/>
          </p:nvSpPr>
          <p:spPr bwMode="white">
            <a:xfrm>
              <a:off x="3120" y="1653"/>
              <a:ext cx="513" cy="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辽宁</a:t>
              </a: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671" name="Rectangle 540"/>
            <p:cNvSpPr>
              <a:spLocks noChangeArrowheads="1"/>
            </p:cNvSpPr>
            <p:nvPr/>
          </p:nvSpPr>
          <p:spPr bwMode="invGray">
            <a:xfrm>
              <a:off x="2830" y="2009"/>
              <a:ext cx="33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河北</a:t>
              </a:r>
            </a:p>
          </p:txBody>
        </p:sp>
        <p:sp>
          <p:nvSpPr>
            <p:cNvPr id="672" name="Rectangle 541"/>
            <p:cNvSpPr>
              <a:spLocks noChangeArrowheads="1"/>
            </p:cNvSpPr>
            <p:nvPr/>
          </p:nvSpPr>
          <p:spPr bwMode="invGray">
            <a:xfrm>
              <a:off x="3012" y="2163"/>
              <a:ext cx="627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山东</a:t>
              </a:r>
            </a:p>
          </p:txBody>
        </p:sp>
        <p:sp>
          <p:nvSpPr>
            <p:cNvPr id="673" name="Rectangle 542"/>
            <p:cNvSpPr>
              <a:spLocks noChangeArrowheads="1"/>
            </p:cNvSpPr>
            <p:nvPr/>
          </p:nvSpPr>
          <p:spPr bwMode="white">
            <a:xfrm>
              <a:off x="3025" y="3005"/>
              <a:ext cx="324" cy="12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福建</a:t>
              </a:r>
            </a:p>
          </p:txBody>
        </p:sp>
        <p:sp>
          <p:nvSpPr>
            <p:cNvPr id="674" name="Rectangle 543"/>
            <p:cNvSpPr>
              <a:spLocks noChangeArrowheads="1"/>
            </p:cNvSpPr>
            <p:nvPr/>
          </p:nvSpPr>
          <p:spPr bwMode="invGray">
            <a:xfrm>
              <a:off x="2893" y="2834"/>
              <a:ext cx="414" cy="10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江西</a:t>
              </a:r>
            </a:p>
          </p:txBody>
        </p:sp>
        <p:sp>
          <p:nvSpPr>
            <p:cNvPr id="675" name="Rectangle 544"/>
            <p:cNvSpPr>
              <a:spLocks noChangeArrowheads="1"/>
            </p:cNvSpPr>
            <p:nvPr/>
          </p:nvSpPr>
          <p:spPr bwMode="white">
            <a:xfrm>
              <a:off x="2995" y="2564"/>
              <a:ext cx="35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安徽</a:t>
              </a:r>
            </a:p>
          </p:txBody>
        </p:sp>
        <p:sp>
          <p:nvSpPr>
            <p:cNvPr id="676" name="Rectangle 545"/>
            <p:cNvSpPr>
              <a:spLocks noChangeArrowheads="1"/>
            </p:cNvSpPr>
            <p:nvPr/>
          </p:nvSpPr>
          <p:spPr bwMode="invGray">
            <a:xfrm>
              <a:off x="2580" y="2632"/>
              <a:ext cx="34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湖北</a:t>
              </a:r>
            </a:p>
          </p:txBody>
        </p:sp>
        <p:sp>
          <p:nvSpPr>
            <p:cNvPr id="677" name="Rectangle 546"/>
            <p:cNvSpPr>
              <a:spLocks noChangeArrowheads="1"/>
            </p:cNvSpPr>
            <p:nvPr/>
          </p:nvSpPr>
          <p:spPr bwMode="invGray">
            <a:xfrm>
              <a:off x="2542" y="2925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湖南</a:t>
              </a:r>
            </a:p>
          </p:txBody>
        </p:sp>
        <p:sp>
          <p:nvSpPr>
            <p:cNvPr id="678" name="Rectangle 547"/>
            <p:cNvSpPr>
              <a:spLocks noChangeArrowheads="1"/>
            </p:cNvSpPr>
            <p:nvPr/>
          </p:nvSpPr>
          <p:spPr bwMode="invGray">
            <a:xfrm>
              <a:off x="2744" y="3207"/>
              <a:ext cx="237" cy="7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广东</a:t>
              </a:r>
            </a:p>
          </p:txBody>
        </p:sp>
        <p:sp>
          <p:nvSpPr>
            <p:cNvPr id="679" name="Rectangle 548"/>
            <p:cNvSpPr>
              <a:spLocks noChangeArrowheads="1"/>
            </p:cNvSpPr>
            <p:nvPr/>
          </p:nvSpPr>
          <p:spPr bwMode="white">
            <a:xfrm>
              <a:off x="2387" y="3209"/>
              <a:ext cx="475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广西</a:t>
              </a:r>
            </a:p>
          </p:txBody>
        </p:sp>
        <p:sp>
          <p:nvSpPr>
            <p:cNvPr id="681" name="Rectangle 550"/>
            <p:cNvSpPr>
              <a:spLocks noChangeArrowheads="1"/>
            </p:cNvSpPr>
            <p:nvPr/>
          </p:nvSpPr>
          <p:spPr bwMode="white">
            <a:xfrm>
              <a:off x="2686" y="2381"/>
              <a:ext cx="37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河南</a:t>
              </a:r>
            </a:p>
          </p:txBody>
        </p:sp>
        <p:sp>
          <p:nvSpPr>
            <p:cNvPr id="682" name="Rectangle 551"/>
            <p:cNvSpPr>
              <a:spLocks noChangeArrowheads="1"/>
            </p:cNvSpPr>
            <p:nvPr/>
          </p:nvSpPr>
          <p:spPr bwMode="invGray">
            <a:xfrm>
              <a:off x="2597" y="2149"/>
              <a:ext cx="38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山西</a:t>
              </a:r>
            </a:p>
          </p:txBody>
        </p:sp>
        <p:sp>
          <p:nvSpPr>
            <p:cNvPr id="683" name="Rectangle 552"/>
            <p:cNvSpPr>
              <a:spLocks noChangeArrowheads="1"/>
            </p:cNvSpPr>
            <p:nvPr/>
          </p:nvSpPr>
          <p:spPr bwMode="invGray">
            <a:xfrm>
              <a:off x="2118" y="1802"/>
              <a:ext cx="515" cy="22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内蒙古</a:t>
              </a:r>
            </a:p>
          </p:txBody>
        </p:sp>
        <p:sp>
          <p:nvSpPr>
            <p:cNvPr id="684" name="Rectangle 553"/>
            <p:cNvSpPr>
              <a:spLocks noChangeArrowheads="1"/>
            </p:cNvSpPr>
            <p:nvPr/>
          </p:nvSpPr>
          <p:spPr bwMode="invGray">
            <a:xfrm>
              <a:off x="2335" y="2363"/>
              <a:ext cx="462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陕西</a:t>
              </a:r>
            </a:p>
          </p:txBody>
        </p:sp>
        <p:sp>
          <p:nvSpPr>
            <p:cNvPr id="685" name="Rectangle 554"/>
            <p:cNvSpPr>
              <a:spLocks noChangeArrowheads="1"/>
            </p:cNvSpPr>
            <p:nvPr/>
          </p:nvSpPr>
          <p:spPr bwMode="invGray">
            <a:xfrm>
              <a:off x="2200" y="2069"/>
              <a:ext cx="433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宁夏</a:t>
              </a:r>
            </a:p>
          </p:txBody>
        </p:sp>
        <p:sp>
          <p:nvSpPr>
            <p:cNvPr id="686" name="Rectangle 555"/>
            <p:cNvSpPr>
              <a:spLocks noChangeArrowheads="1"/>
            </p:cNvSpPr>
            <p:nvPr/>
          </p:nvSpPr>
          <p:spPr bwMode="invGray">
            <a:xfrm>
              <a:off x="1445" y="1772"/>
              <a:ext cx="36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甘肃</a:t>
              </a:r>
            </a:p>
          </p:txBody>
        </p:sp>
        <p:sp>
          <p:nvSpPr>
            <p:cNvPr id="687" name="Rectangle 556"/>
            <p:cNvSpPr>
              <a:spLocks noChangeArrowheads="1"/>
            </p:cNvSpPr>
            <p:nvPr/>
          </p:nvSpPr>
          <p:spPr bwMode="invGray">
            <a:xfrm>
              <a:off x="1398" y="2145"/>
              <a:ext cx="445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青海</a:t>
              </a:r>
            </a:p>
          </p:txBody>
        </p:sp>
        <p:sp>
          <p:nvSpPr>
            <p:cNvPr id="688" name="Rectangle 557"/>
            <p:cNvSpPr>
              <a:spLocks noChangeArrowheads="1"/>
            </p:cNvSpPr>
            <p:nvPr/>
          </p:nvSpPr>
          <p:spPr bwMode="invGray">
            <a:xfrm>
              <a:off x="1849" y="2641"/>
              <a:ext cx="463" cy="1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四川</a:t>
              </a:r>
            </a:p>
            <a:p>
              <a:pPr algn="ctr" defTabSz="804863" eaLnBrk="0" hangingPunct="0">
                <a:lnSpc>
                  <a:spcPts val="1138"/>
                </a:lnSpc>
              </a:pPr>
              <a:endParaRPr lang="zh-CN" altLang="zh-CN" sz="900">
                <a:solidFill>
                  <a:schemeClr val="bg1"/>
                </a:solidFill>
                <a:latin typeface="宋体" charset="-122"/>
              </a:endParaRPr>
            </a:p>
          </p:txBody>
        </p:sp>
        <p:sp>
          <p:nvSpPr>
            <p:cNvPr id="689" name="Rectangle 558"/>
            <p:cNvSpPr>
              <a:spLocks noChangeArrowheads="1"/>
            </p:cNvSpPr>
            <p:nvPr/>
          </p:nvSpPr>
          <p:spPr bwMode="invGray">
            <a:xfrm>
              <a:off x="2182" y="3000"/>
              <a:ext cx="463" cy="9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贵州</a:t>
              </a:r>
            </a:p>
          </p:txBody>
        </p:sp>
        <p:sp>
          <p:nvSpPr>
            <p:cNvPr id="690" name="Rectangle 559"/>
            <p:cNvSpPr>
              <a:spLocks noChangeArrowheads="1"/>
            </p:cNvSpPr>
            <p:nvPr/>
          </p:nvSpPr>
          <p:spPr bwMode="invGray">
            <a:xfrm>
              <a:off x="1730" y="3120"/>
              <a:ext cx="433" cy="10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云南</a:t>
              </a:r>
            </a:p>
          </p:txBody>
        </p:sp>
        <p:sp>
          <p:nvSpPr>
            <p:cNvPr id="691" name="Rectangle 560"/>
            <p:cNvSpPr>
              <a:spLocks noChangeArrowheads="1"/>
            </p:cNvSpPr>
            <p:nvPr/>
          </p:nvSpPr>
          <p:spPr bwMode="invGray">
            <a:xfrm>
              <a:off x="831" y="2446"/>
              <a:ext cx="324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rgbClr val="FFFFFF"/>
                  </a:solidFill>
                  <a:latin typeface="宋体" charset="-122"/>
                </a:rPr>
                <a:t>西藏</a:t>
              </a:r>
            </a:p>
          </p:txBody>
        </p:sp>
        <p:sp>
          <p:nvSpPr>
            <p:cNvPr id="692" name="Rectangle 561"/>
            <p:cNvSpPr>
              <a:spLocks noChangeArrowheads="1"/>
            </p:cNvSpPr>
            <p:nvPr/>
          </p:nvSpPr>
          <p:spPr bwMode="invGray">
            <a:xfrm>
              <a:off x="792" y="1596"/>
              <a:ext cx="464" cy="10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rgbClr val="FFFFFF"/>
                  </a:solidFill>
                  <a:latin typeface="宋体" charset="-122"/>
                </a:rPr>
                <a:t>新疆</a:t>
              </a:r>
            </a:p>
          </p:txBody>
        </p:sp>
        <p:sp>
          <p:nvSpPr>
            <p:cNvPr id="693" name="Rectangle 562"/>
            <p:cNvSpPr>
              <a:spLocks noChangeArrowheads="1"/>
            </p:cNvSpPr>
            <p:nvPr/>
          </p:nvSpPr>
          <p:spPr bwMode="invGray">
            <a:xfrm>
              <a:off x="3128" y="2396"/>
              <a:ext cx="698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江苏</a:t>
              </a:r>
            </a:p>
          </p:txBody>
        </p:sp>
        <p:sp>
          <p:nvSpPr>
            <p:cNvPr id="694" name="Rectangle 563"/>
            <p:cNvSpPr>
              <a:spLocks noChangeArrowheads="1"/>
            </p:cNvSpPr>
            <p:nvPr/>
          </p:nvSpPr>
          <p:spPr bwMode="invGray">
            <a:xfrm>
              <a:off x="3198" y="2762"/>
              <a:ext cx="412" cy="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宋体" charset="-122"/>
                </a:rPr>
                <a:t>浙江</a:t>
              </a:r>
            </a:p>
          </p:txBody>
        </p:sp>
        <p:sp>
          <p:nvSpPr>
            <p:cNvPr id="696" name="Rectangle 565"/>
            <p:cNvSpPr>
              <a:spLocks noChangeArrowheads="1"/>
            </p:cNvSpPr>
            <p:nvPr/>
          </p:nvSpPr>
          <p:spPr bwMode="invGray">
            <a:xfrm rot="-3078897">
              <a:off x="3300" y="3035"/>
              <a:ext cx="421" cy="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defTabSz="804863" eaLnBrk="0" hangingPunct="0">
                <a:lnSpc>
                  <a:spcPts val="1138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宋体" charset="-122"/>
                </a:rPr>
                <a:t>台湾</a:t>
              </a:r>
            </a:p>
          </p:txBody>
        </p:sp>
        <p:sp>
          <p:nvSpPr>
            <p:cNvPr id="697" name="Text Box 566"/>
            <p:cNvSpPr txBox="1">
              <a:spLocks noChangeArrowheads="1"/>
            </p:cNvSpPr>
            <p:nvPr/>
          </p:nvSpPr>
          <p:spPr bwMode="auto">
            <a:xfrm>
              <a:off x="2801" y="1797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 dirty="0">
                  <a:solidFill>
                    <a:schemeClr val="bg1"/>
                  </a:solidFill>
                </a:rPr>
                <a:t>北京</a:t>
              </a:r>
            </a:p>
          </p:txBody>
        </p:sp>
        <p:sp>
          <p:nvSpPr>
            <p:cNvPr id="699" name="Text Box 568"/>
            <p:cNvSpPr txBox="1">
              <a:spLocks noChangeArrowheads="1"/>
            </p:cNvSpPr>
            <p:nvPr/>
          </p:nvSpPr>
          <p:spPr bwMode="auto">
            <a:xfrm>
              <a:off x="2064" y="2787"/>
              <a:ext cx="260" cy="14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900">
                  <a:solidFill>
                    <a:schemeClr val="bg1"/>
                  </a:solidFill>
                </a:rPr>
                <a:t>重庆</a:t>
              </a:r>
            </a:p>
          </p:txBody>
        </p:sp>
      </p:grpSp>
      <p:sp>
        <p:nvSpPr>
          <p:cNvPr id="409" name="TextBox 408"/>
          <p:cNvSpPr txBox="1"/>
          <p:nvPr/>
        </p:nvSpPr>
        <p:spPr>
          <a:xfrm>
            <a:off x="8153400" y="47170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83585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" grpId="0"/>
      <p:bldP spid="291" grpId="0"/>
      <p:bldP spid="292" grpId="0"/>
      <p:bldP spid="359" grpId="0"/>
      <p:bldP spid="360" grpId="0"/>
      <p:bldP spid="361" grpId="0"/>
      <p:bldP spid="362" grpId="0"/>
      <p:bldP spid="363" grpId="0"/>
      <p:bldP spid="364" grpId="0"/>
      <p:bldP spid="367" grpId="0"/>
      <p:bldP spid="368" grpId="0"/>
      <p:bldP spid="369" grpId="0"/>
      <p:bldP spid="3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47650" y="-98425"/>
            <a:ext cx="3714750" cy="86360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4000" b="1" spc="-15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zh-CN" altLang="en-US" sz="4000" b="1" spc="-15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行业地位</a:t>
            </a:r>
            <a:endParaRPr lang="es-HN" altLang="zh-CN" sz="4000" b="1" spc="-15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63537" y="829330"/>
            <a:ext cx="8135937" cy="707886"/>
            <a:chOff x="683568" y="908720"/>
            <a:chExt cx="8136904" cy="707430"/>
          </a:xfrm>
        </p:grpSpPr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828048" y="908720"/>
              <a:ext cx="7992424" cy="707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房地产门户网站</a:t>
              </a:r>
              <a:r>
                <a:rPr lang="zh-CN" altLang="en-US" sz="1600" b="1" dirty="0">
                  <a:solidFill>
                    <a:srgbClr val="CC0000"/>
                  </a:solidFill>
                  <a:latin typeface="微软雅黑" pitchFamily="34" charset="-122"/>
                  <a:ea typeface="微软雅黑" pitchFamily="34" charset="-122"/>
                </a:rPr>
                <a:t>访问量全球排名第一</a:t>
              </a:r>
            </a:p>
            <a:p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搜房网是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全球最大的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房地产家居网络平台，在全球所有网站排名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位左右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在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中国的所有网站排名在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位左右。</a:t>
              </a: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683568" y="980112"/>
              <a:ext cx="163531" cy="3744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363537" y="1573183"/>
            <a:ext cx="8135937" cy="560153"/>
            <a:chOff x="683568" y="1460528"/>
            <a:chExt cx="8136904" cy="560328"/>
          </a:xfrm>
        </p:grpSpPr>
        <p:sp>
          <p:nvSpPr>
            <p:cNvPr id="9" name="矩形 8"/>
            <p:cNvSpPr/>
            <p:nvPr/>
          </p:nvSpPr>
          <p:spPr bwMode="auto">
            <a:xfrm>
              <a:off x="683568" y="1531988"/>
              <a:ext cx="163531" cy="37317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>
              <a:off x="828048" y="1460528"/>
              <a:ext cx="7992424" cy="560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房地产网站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日均浏览量排名第一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搜房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网日均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PV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达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1.64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亿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日均独立访次数超过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1000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</a:t>
              </a:r>
              <a:endParaRPr lang="en-US" altLang="zh-CN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63537" y="2277130"/>
            <a:ext cx="8135937" cy="707886"/>
            <a:chOff x="683568" y="2636912"/>
            <a:chExt cx="8136904" cy="707430"/>
          </a:xfrm>
        </p:grpSpPr>
        <p:sp>
          <p:nvSpPr>
            <p:cNvPr id="12" name="矩形 11"/>
            <p:cNvSpPr/>
            <p:nvPr/>
          </p:nvSpPr>
          <p:spPr bwMode="auto">
            <a:xfrm>
              <a:off x="683568" y="2708303"/>
              <a:ext cx="163531" cy="3744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828048" y="2636912"/>
              <a:ext cx="7992424" cy="707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房地产网站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关注度排名第一</a:t>
              </a:r>
            </a:p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搜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房网注册会员数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超过</a:t>
              </a:r>
              <a:r>
                <a:rPr lang="en-US" altLang="zh-CN" sz="1200" b="1" dirty="0" smtClean="0">
                  <a:latin typeface="微软雅黑" pitchFamily="34" charset="-122"/>
                  <a:ea typeface="微软雅黑" pitchFamily="34" charset="-122"/>
                </a:rPr>
                <a:t>3000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，搜房卡会员注册用户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超过</a:t>
              </a:r>
              <a:r>
                <a:rPr lang="en-US" altLang="zh-CN" sz="1200" b="1" dirty="0" smtClean="0">
                  <a:latin typeface="微软雅黑" pitchFamily="34" charset="-122"/>
                  <a:ea typeface="微软雅黑" pitchFamily="34" charset="-122"/>
                </a:rPr>
                <a:t>1200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经纪人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活跃注册用户超过</a:t>
              </a:r>
              <a:r>
                <a:rPr lang="en-US" altLang="zh-CN" sz="1200" b="1" dirty="0" smtClean="0">
                  <a:latin typeface="微软雅黑" pitchFamily="34" charset="-122"/>
                  <a:ea typeface="微软雅黑" pitchFamily="34" charset="-122"/>
                </a:rPr>
                <a:t>173</a:t>
              </a:r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万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363537" y="2962931"/>
            <a:ext cx="8135937" cy="707886"/>
            <a:chOff x="683568" y="3573016"/>
            <a:chExt cx="8136904" cy="708891"/>
          </a:xfrm>
        </p:grpSpPr>
        <p:sp>
          <p:nvSpPr>
            <p:cNvPr id="15" name="矩形 14"/>
            <p:cNvSpPr/>
            <p:nvPr/>
          </p:nvSpPr>
          <p:spPr bwMode="auto">
            <a:xfrm>
              <a:off x="683568" y="3644554"/>
              <a:ext cx="163531" cy="37359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TextBox 13"/>
            <p:cNvSpPr txBox="1">
              <a:spLocks noChangeArrowheads="1"/>
            </p:cNvSpPr>
            <p:nvPr/>
          </p:nvSpPr>
          <p:spPr bwMode="auto">
            <a:xfrm>
              <a:off x="828048" y="3573016"/>
              <a:ext cx="7992424" cy="708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房地产网站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信息量第一</a:t>
              </a:r>
            </a:p>
            <a:p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楼盘详细信息超过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17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个，超过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18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条商业地产资讯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家居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建材数据超过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150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万条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、装修案例超过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50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万条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363537" y="3714750"/>
            <a:ext cx="8135937" cy="707886"/>
            <a:chOff x="683568" y="4509120"/>
            <a:chExt cx="8136904" cy="707430"/>
          </a:xfrm>
        </p:grpSpPr>
        <p:sp>
          <p:nvSpPr>
            <p:cNvPr id="18" name="矩形 17"/>
            <p:cNvSpPr/>
            <p:nvPr/>
          </p:nvSpPr>
          <p:spPr bwMode="auto">
            <a:xfrm>
              <a:off x="683568" y="4580512"/>
              <a:ext cx="163531" cy="3744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TextBox 14"/>
            <p:cNvSpPr txBox="1">
              <a:spLocks noChangeArrowheads="1"/>
            </p:cNvSpPr>
            <p:nvPr/>
          </p:nvSpPr>
          <p:spPr bwMode="auto">
            <a:xfrm>
              <a:off x="828048" y="4509120"/>
              <a:ext cx="7992424" cy="7074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全国超过</a:t>
              </a:r>
              <a:r>
                <a:rPr lang="en-US" altLang="zh-CN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150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en-US" altLang="zh-CN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000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个活跃的楼盘业主论坛</a:t>
              </a:r>
            </a:p>
            <a:p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全国最大的业主论坛和购房者聚集平台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，</a:t>
              </a:r>
            </a:p>
            <a:p>
              <a:r>
                <a:rPr lang="en-US" altLang="zh-CN" sz="1200" b="1" dirty="0" smtClean="0">
                  <a:latin typeface="微软雅黑" pitchFamily="34" charset="-122"/>
                  <a:ea typeface="微软雅黑" pitchFamily="34" charset="-122"/>
                </a:rPr>
                <a:t>15</a:t>
              </a:r>
              <a:r>
                <a:rPr lang="zh-CN" altLang="en-US" sz="1200" b="1" dirty="0" smtClean="0">
                  <a:latin typeface="微软雅黑" pitchFamily="34" charset="-122"/>
                  <a:ea typeface="微软雅黑" pitchFamily="34" charset="-122"/>
                </a:rPr>
                <a:t>万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个活跃业主论坛和业主社区，月均发帖量超过</a:t>
              </a:r>
              <a:r>
                <a:rPr lang="en-US" altLang="zh-CN" sz="1200" b="1" dirty="0">
                  <a:latin typeface="微软雅黑" pitchFamily="34" charset="-122"/>
                  <a:ea typeface="微软雅黑" pitchFamily="34" charset="-122"/>
                </a:rPr>
                <a:t>1500</a:t>
              </a:r>
              <a:r>
                <a:rPr lang="zh-CN" altLang="en-US" sz="1200" b="1" dirty="0">
                  <a:latin typeface="微软雅黑" pitchFamily="34" charset="-122"/>
                  <a:ea typeface="微软雅黑" pitchFamily="34" charset="-122"/>
                </a:rPr>
                <a:t>万贴</a:t>
              </a:r>
              <a:r>
                <a:rPr lang="zh-CN" altLang="en-US" sz="1200" dirty="0">
                  <a:latin typeface="微软雅黑" pitchFamily="34" charset="-122"/>
                  <a:ea typeface="微软雅黑" pitchFamily="34" charset="-122"/>
                </a:rPr>
                <a:t>。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53400" y="47170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7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175061"/>
            <a:ext cx="4371975" cy="33897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038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247650" y="-98425"/>
            <a:ext cx="3714750" cy="86360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ts val="5763"/>
              </a:lnSpc>
            </a:pPr>
            <a:r>
              <a:rPr lang="zh-CN" altLang="en-US" sz="4000" b="1" spc="-15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我们的</a:t>
            </a:r>
            <a:r>
              <a:rPr lang="zh-CN" altLang="en-US" sz="4000" b="1" spc="-15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行业地位</a:t>
            </a:r>
            <a:endParaRPr lang="es-HN" altLang="zh-CN" sz="4000" b="1" spc="-15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63537" y="829331"/>
            <a:ext cx="8135937" cy="1169551"/>
            <a:chOff x="683568" y="908720"/>
            <a:chExt cx="8136904" cy="1168798"/>
          </a:xfrm>
        </p:grpSpPr>
        <p:sp>
          <p:nvSpPr>
            <p:cNvPr id="6" name="TextBox 2"/>
            <p:cNvSpPr txBox="1">
              <a:spLocks noChangeArrowheads="1"/>
            </p:cNvSpPr>
            <p:nvPr/>
          </p:nvSpPr>
          <p:spPr bwMode="auto">
            <a:xfrm>
              <a:off x="828048" y="908720"/>
              <a:ext cx="7992424" cy="11687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 smtClean="0">
                  <a:latin typeface="微软雅黑" pitchFamily="34" charset="-122"/>
                  <a:ea typeface="微软雅黑" pitchFamily="34" charset="-122"/>
                </a:rPr>
                <a:t>房地产家居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行业合作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伙伴全球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排名第一</a:t>
              </a:r>
              <a:r>
                <a:rPr lang="en-US" altLang="zh-CN" sz="1600" b="1" dirty="0">
                  <a:solidFill>
                    <a:srgbClr val="FF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 </a:t>
              </a:r>
              <a:r>
                <a:rPr lang="en-US" altLang="zh-CN" sz="16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  </a:t>
              </a:r>
              <a:endParaRPr lang="zh-CN" altLang="en-US" sz="1600" b="1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9,984 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房地产开发企业，行业客户覆盖超 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70%</a:t>
              </a:r>
            </a:p>
            <a:p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100,000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经纪、代理公司，行业客户覆盖超 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85%</a:t>
              </a:r>
            </a:p>
            <a:p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8,200 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家居品牌企业，品牌客户行业覆盖超 </a:t>
              </a:r>
              <a:r>
                <a:rPr lang="en-US" altLang="zh-CN" sz="1400" dirty="0">
                  <a:latin typeface="微软雅黑" pitchFamily="34" charset="-122"/>
                  <a:ea typeface="微软雅黑" pitchFamily="34" charset="-122"/>
                </a:rPr>
                <a:t>60%</a:t>
              </a: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683568" y="980112"/>
              <a:ext cx="163531" cy="3744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363537" y="2277129"/>
            <a:ext cx="8135937" cy="1384995"/>
            <a:chOff x="683568" y="2636912"/>
            <a:chExt cx="8136904" cy="1384103"/>
          </a:xfrm>
        </p:grpSpPr>
        <p:sp>
          <p:nvSpPr>
            <p:cNvPr id="12" name="矩形 11"/>
            <p:cNvSpPr/>
            <p:nvPr/>
          </p:nvSpPr>
          <p:spPr bwMode="auto">
            <a:xfrm>
              <a:off x="683568" y="2708303"/>
              <a:ext cx="163531" cy="37440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828048" y="2636912"/>
              <a:ext cx="7992424" cy="1384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b="1" dirty="0">
                  <a:latin typeface="微软雅黑" pitchFamily="34" charset="-122"/>
                  <a:ea typeface="微软雅黑" pitchFamily="34" charset="-122"/>
                </a:rPr>
                <a:t>房地产家居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行业</a:t>
              </a:r>
              <a:r>
                <a:rPr lang="zh-CN" altLang="en-US" sz="16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影响力全球排名</a:t>
              </a:r>
              <a:r>
                <a:rPr lang="zh-CN" altLang="en-US" sz="16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第一</a:t>
              </a:r>
            </a:p>
            <a:p>
              <a:endParaRPr lang="en-US" altLang="zh-CN" sz="1200" dirty="0" smtClean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为</a:t>
              </a:r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万名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购房者提供全程服务，成交金额</a:t>
              </a:r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700</a:t>
              </a:r>
              <a:r>
                <a:rPr lang="zh-CN" altLang="en-US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亿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！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业内峰会</a:t>
              </a:r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56</a:t>
              </a:r>
              <a:r>
                <a:rPr lang="zh-CN" altLang="en-US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次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，现场参与业内精英</a:t>
              </a:r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7</a:t>
              </a:r>
              <a:r>
                <a:rPr lang="zh-CN" altLang="en-US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万名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!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中国房地产经纪人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大赛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，</a:t>
              </a:r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万人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参与！</a:t>
              </a: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中国房地产经纪人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大学，</a:t>
              </a:r>
              <a:r>
                <a:rPr lang="en-US" altLang="zh-CN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zh-CN" altLang="en-US" sz="1400" b="1" dirty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万学员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！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8153400" y="4717018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8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71475"/>
            <a:ext cx="2755164" cy="384625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425437"/>
            <a:ext cx="2755164" cy="384625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463537"/>
            <a:ext cx="2974602" cy="38706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737" y="857550"/>
            <a:ext cx="4625277" cy="3314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094213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8088</TotalTime>
  <Words>1964</Words>
  <Application>Microsoft Office PowerPoint</Application>
  <PresentationFormat>全屏显示(16:9)</PresentationFormat>
  <Paragraphs>393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微软雅黑</vt:lpstr>
      <vt:lpstr>隶书</vt:lpstr>
      <vt:lpstr>Calibri</vt:lpstr>
      <vt:lpstr>Wingdings</vt:lpstr>
      <vt:lpstr>Tahoma</vt:lpstr>
      <vt:lpstr>华文行楷</vt:lpstr>
      <vt:lpstr>张海山锐线体简</vt:lpstr>
      <vt:lpstr>Times New Roman</vt:lpstr>
      <vt:lpstr>Helvetica</vt:lpstr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成长在搜房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Emma Tan</dc:creator>
  <cp:lastModifiedBy>孙国荣</cp:lastModifiedBy>
  <cp:revision>594</cp:revision>
  <dcterms:created xsi:type="dcterms:W3CDTF">2012-03-28T05:02:31Z</dcterms:created>
  <dcterms:modified xsi:type="dcterms:W3CDTF">2013-10-14T06:14:51Z</dcterms:modified>
  <cp:contentStatus>Final</cp:contentStatus>
</cp:coreProperties>
</file>